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6"/>
  </p:notesMasterIdLst>
  <p:sldIdLst>
    <p:sldId id="334" r:id="rId2"/>
    <p:sldId id="352" r:id="rId3"/>
    <p:sldId id="314" r:id="rId4"/>
    <p:sldId id="341" r:id="rId5"/>
    <p:sldId id="342" r:id="rId6"/>
    <p:sldId id="335" r:id="rId7"/>
    <p:sldId id="336" r:id="rId8"/>
    <p:sldId id="338" r:id="rId9"/>
    <p:sldId id="337" r:id="rId10"/>
    <p:sldId id="339" r:id="rId11"/>
    <p:sldId id="267" r:id="rId12"/>
    <p:sldId id="256" r:id="rId13"/>
    <p:sldId id="258" r:id="rId14"/>
    <p:sldId id="272" r:id="rId15"/>
    <p:sldId id="274" r:id="rId16"/>
    <p:sldId id="261" r:id="rId17"/>
    <p:sldId id="262" r:id="rId18"/>
    <p:sldId id="275" r:id="rId19"/>
    <p:sldId id="276" r:id="rId20"/>
    <p:sldId id="265" r:id="rId21"/>
    <p:sldId id="280" r:id="rId22"/>
    <p:sldId id="278" r:id="rId23"/>
    <p:sldId id="279" r:id="rId24"/>
    <p:sldId id="263" r:id="rId25"/>
    <p:sldId id="264" r:id="rId26"/>
    <p:sldId id="281" r:id="rId27"/>
    <p:sldId id="282" r:id="rId28"/>
    <p:sldId id="283" r:id="rId29"/>
    <p:sldId id="284" r:id="rId30"/>
    <p:sldId id="287" r:id="rId31"/>
    <p:sldId id="288" r:id="rId32"/>
    <p:sldId id="285" r:id="rId33"/>
    <p:sldId id="286" r:id="rId34"/>
    <p:sldId id="289" r:id="rId35"/>
    <p:sldId id="290" r:id="rId36"/>
    <p:sldId id="291" r:id="rId37"/>
    <p:sldId id="292" r:id="rId38"/>
    <p:sldId id="293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4" r:id="rId47"/>
    <p:sldId id="305" r:id="rId48"/>
    <p:sldId id="302" r:id="rId49"/>
    <p:sldId id="303" r:id="rId50"/>
    <p:sldId id="306" r:id="rId51"/>
    <p:sldId id="307" r:id="rId52"/>
    <p:sldId id="309" r:id="rId53"/>
    <p:sldId id="308" r:id="rId54"/>
    <p:sldId id="310" r:id="rId55"/>
    <p:sldId id="311" r:id="rId56"/>
    <p:sldId id="312" r:id="rId57"/>
    <p:sldId id="313" r:id="rId58"/>
    <p:sldId id="325" r:id="rId59"/>
    <p:sldId id="326" r:id="rId60"/>
    <p:sldId id="327" r:id="rId61"/>
    <p:sldId id="332" r:id="rId62"/>
    <p:sldId id="328" r:id="rId63"/>
    <p:sldId id="329" r:id="rId64"/>
    <p:sldId id="330" r:id="rId65"/>
    <p:sldId id="257" r:id="rId66"/>
    <p:sldId id="259" r:id="rId67"/>
    <p:sldId id="318" r:id="rId68"/>
    <p:sldId id="319" r:id="rId69"/>
    <p:sldId id="317" r:id="rId70"/>
    <p:sldId id="333" r:id="rId71"/>
    <p:sldId id="315" r:id="rId72"/>
    <p:sldId id="316" r:id="rId73"/>
    <p:sldId id="349" r:id="rId74"/>
    <p:sldId id="320" r:id="rId75"/>
    <p:sldId id="324" r:id="rId76"/>
    <p:sldId id="345" r:id="rId77"/>
    <p:sldId id="346" r:id="rId78"/>
    <p:sldId id="347" r:id="rId79"/>
    <p:sldId id="350" r:id="rId80"/>
    <p:sldId id="348" r:id="rId81"/>
    <p:sldId id="353" r:id="rId82"/>
    <p:sldId id="354" r:id="rId83"/>
    <p:sldId id="359" r:id="rId84"/>
    <p:sldId id="360" r:id="rId85"/>
  </p:sldIdLst>
  <p:sldSz cx="12192000" cy="6858000"/>
  <p:notesSz cx="6888163" cy="100203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038" autoAdjust="0"/>
    <p:restoredTop sz="71490" autoAdjust="0"/>
  </p:normalViewPr>
  <p:slideViewPr>
    <p:cSldViewPr snapToGrid="0">
      <p:cViewPr varScale="1">
        <p:scale>
          <a:sx n="79" d="100"/>
          <a:sy n="79" d="100"/>
        </p:scale>
        <p:origin x="1884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tableStyles" Target="tableStyles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4871" cy="502755"/>
          </a:xfrm>
          <a:prstGeom prst="rect">
            <a:avLst/>
          </a:prstGeom>
        </p:spPr>
        <p:txBody>
          <a:bodyPr vert="horz" lIns="96616" tIns="48308" rIns="96616" bIns="48308" rtlCol="0"/>
          <a:lstStyle>
            <a:lvl1pPr algn="l">
              <a:defRPr sz="13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901698" y="0"/>
            <a:ext cx="2984871" cy="502755"/>
          </a:xfrm>
          <a:prstGeom prst="rect">
            <a:avLst/>
          </a:prstGeom>
        </p:spPr>
        <p:txBody>
          <a:bodyPr vert="horz" lIns="96616" tIns="48308" rIns="96616" bIns="48308" rtlCol="0"/>
          <a:lstStyle>
            <a:lvl1pPr algn="r">
              <a:defRPr sz="1300"/>
            </a:lvl1pPr>
          </a:lstStyle>
          <a:p>
            <a:fld id="{75E34A56-77B8-48DD-9F96-B67AF66DA99E}" type="datetimeFigureOut">
              <a:rPr lang="zh-CN" altLang="en-US" smtClean="0"/>
              <a:t>2025/11/18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16" tIns="48308" rIns="96616" bIns="48308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</p:spPr>
        <p:txBody>
          <a:bodyPr vert="horz" lIns="96616" tIns="48308" rIns="96616" bIns="48308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517547"/>
            <a:ext cx="2984871" cy="502754"/>
          </a:xfrm>
          <a:prstGeom prst="rect">
            <a:avLst/>
          </a:prstGeom>
        </p:spPr>
        <p:txBody>
          <a:bodyPr vert="horz" lIns="96616" tIns="48308" rIns="96616" bIns="48308" rtlCol="0" anchor="b"/>
          <a:lstStyle>
            <a:lvl1pPr algn="l">
              <a:defRPr sz="13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</p:spPr>
        <p:txBody>
          <a:bodyPr vert="horz" lIns="96616" tIns="48308" rIns="96616" bIns="48308" rtlCol="0" anchor="b"/>
          <a:lstStyle>
            <a:lvl1pPr algn="r">
              <a:defRPr sz="1300"/>
            </a:lvl1pPr>
          </a:lstStyle>
          <a:p>
            <a:fld id="{03C0725F-7225-4368-A14A-E9DC64F68E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9529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C0725F-7225-4368-A14A-E9DC64F68E04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26436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不家中举办聚会 </a:t>
            </a:r>
            <a:r>
              <a:rPr lang="en-US" altLang="zh-CN" dirty="0"/>
              <a:t>–</a:t>
            </a:r>
            <a:r>
              <a:rPr lang="zh-CN" altLang="en-US" dirty="0"/>
              <a:t> 能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今年状态：拼命享受工作，闲下来和人玩，和人练，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J</a:t>
            </a:r>
            <a:r>
              <a:rPr lang="zh-CN" altLang="en-US" dirty="0"/>
              <a:t>人日记，工作和娱乐之间，给</a:t>
            </a:r>
            <a:r>
              <a:rPr lang="en-US" altLang="zh-CN" dirty="0"/>
              <a:t>1000h</a:t>
            </a:r>
            <a:r>
              <a:rPr lang="zh-CN" altLang="en-US" dirty="0"/>
              <a:t>。（运动</a:t>
            </a:r>
            <a:r>
              <a:rPr lang="en-US" altLang="zh-CN" dirty="0"/>
              <a:t>/</a:t>
            </a:r>
            <a:r>
              <a:rPr lang="zh-CN" altLang="en-US" dirty="0"/>
              <a:t>学习</a:t>
            </a:r>
            <a:r>
              <a:rPr lang="en-US" altLang="zh-CN" dirty="0"/>
              <a:t>/</a:t>
            </a:r>
            <a:r>
              <a:rPr lang="zh-CN" altLang="en-US" dirty="0"/>
              <a:t>游戏各</a:t>
            </a:r>
            <a:r>
              <a:rPr lang="en-US" altLang="zh-CN" dirty="0"/>
              <a:t>1</a:t>
            </a:r>
            <a:r>
              <a:rPr lang="zh-CN" altLang="en-US" dirty="0"/>
              <a:t>个）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被动收入 </a:t>
            </a:r>
            <a:r>
              <a:rPr lang="en-US" altLang="zh-CN" dirty="0"/>
              <a:t>= </a:t>
            </a:r>
            <a:r>
              <a:rPr lang="zh-CN" altLang="en-US" dirty="0"/>
              <a:t>我爸妈退休金，停手。大概</a:t>
            </a:r>
            <a:r>
              <a:rPr lang="en-US" altLang="zh-CN" dirty="0"/>
              <a:t>800</a:t>
            </a:r>
            <a:r>
              <a:rPr lang="zh-CN" altLang="en-US" dirty="0"/>
              <a:t>万现金。网站每多</a:t>
            </a:r>
            <a:r>
              <a:rPr lang="en-US" altLang="zh-CN" dirty="0"/>
              <a:t>10w/</a:t>
            </a:r>
            <a:r>
              <a:rPr lang="zh-CN" altLang="en-US" dirty="0"/>
              <a:t>年被动收入，总需求</a:t>
            </a:r>
            <a:r>
              <a:rPr lang="en-US" altLang="zh-CN" dirty="0"/>
              <a:t>-200w</a:t>
            </a:r>
            <a:r>
              <a:rPr lang="zh-CN" altLang="en-US" dirty="0"/>
              <a:t>。所以网站只要做到每年</a:t>
            </a:r>
            <a:r>
              <a:rPr lang="en-US" altLang="zh-CN" dirty="0"/>
              <a:t>25w</a:t>
            </a:r>
            <a:r>
              <a:rPr lang="zh-CN" altLang="en-US" dirty="0"/>
              <a:t>就够了！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和人接触 </a:t>
            </a:r>
            <a:r>
              <a:rPr lang="en-US" altLang="zh-CN" dirty="0"/>
              <a:t>– </a:t>
            </a:r>
            <a:r>
              <a:rPr lang="zh-CN" altLang="en-US" dirty="0"/>
              <a:t>高能量</a:t>
            </a:r>
            <a:r>
              <a:rPr lang="en-US" altLang="zh-CN" dirty="0" err="1"/>
              <a:t>Homebar</a:t>
            </a:r>
            <a:r>
              <a:rPr lang="zh-CN" altLang="en-US" dirty="0"/>
              <a:t>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C0725F-7225-4368-A14A-E9DC64F68E04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30139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C0725F-7225-4368-A14A-E9DC64F68E04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67326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思考结论：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每日轮回，需要找到几个能工作的饭堂。吃完饭继续敲代码。（</a:t>
            </a:r>
            <a:r>
              <a:rPr lang="en-US" altLang="zh-CN" dirty="0"/>
              <a:t>follow me; </a:t>
            </a:r>
            <a:r>
              <a:rPr lang="zh-CN" altLang="en-US" dirty="0"/>
              <a:t>联营魔方；半半；</a:t>
            </a:r>
            <a:r>
              <a:rPr lang="en-US" altLang="zh-CN" dirty="0" err="1"/>
              <a:t>Sauceup</a:t>
            </a:r>
            <a:r>
              <a:rPr lang="en-US" altLang="zh-CN" dirty="0"/>
              <a:t>; </a:t>
            </a:r>
          </a:p>
          <a:p>
            <a:endParaRPr lang="en-US" altLang="zh-CN" dirty="0"/>
          </a:p>
          <a:p>
            <a:r>
              <a:rPr lang="zh-CN" altLang="en-US" dirty="0"/>
              <a:t>帝国时代，不应该是特种兵。而是几日特训。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先去掉那些见人的欲望吧。从按摩开始也可以。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人交互，先从教练开始吧。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29</a:t>
            </a:r>
            <a:r>
              <a:rPr lang="zh-CN" altLang="en-US" dirty="0"/>
              <a:t>号，做一下整体整理。各种文件。各种事情。盘点。新建宪法。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C0725F-7225-4368-A14A-E9DC64F68E04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46533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Self2</a:t>
            </a:r>
            <a:r>
              <a:rPr lang="zh-CN" altLang="en-US" dirty="0"/>
              <a:t>人，和菜头是理论基础。但是需要在广阔社会中实践。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2M</a:t>
            </a:r>
            <a:r>
              <a:rPr lang="zh-CN" altLang="en-US" dirty="0"/>
              <a:t>开发，灰产替代绑定一起。得早起，得有食堂，能走路散步。</a:t>
            </a:r>
            <a:r>
              <a:rPr lang="en-US" altLang="zh-CN" dirty="0"/>
              <a:t>【Half</a:t>
            </a:r>
            <a:r>
              <a:rPr lang="zh-CN" altLang="en-US" dirty="0"/>
              <a:t>，歌德书店</a:t>
            </a:r>
            <a:r>
              <a:rPr lang="en-US" altLang="zh-CN" dirty="0"/>
              <a:t>xx</a:t>
            </a:r>
            <a:r>
              <a:rPr lang="zh-CN" altLang="en-US" dirty="0"/>
              <a:t>爷爷，小酒馆</a:t>
            </a:r>
            <a:r>
              <a:rPr lang="en-US" altLang="zh-CN" dirty="0"/>
              <a:t>】</a:t>
            </a:r>
            <a:r>
              <a:rPr lang="zh-CN" altLang="en-US" dirty="0"/>
              <a:t>。突出一个晚上</a:t>
            </a:r>
            <a:r>
              <a:rPr lang="en-US" altLang="zh-CN" dirty="0"/>
              <a:t>7</a:t>
            </a:r>
            <a:r>
              <a:rPr lang="zh-CN" altLang="en-US" dirty="0"/>
              <a:t>点半回家。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C0725F-7225-4368-A14A-E9DC64F68E04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41308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241223</a:t>
            </a:r>
          </a:p>
          <a:p>
            <a:r>
              <a:rPr lang="zh-CN" altLang="en-US" dirty="0"/>
              <a:t>今日学习约</a:t>
            </a:r>
            <a:r>
              <a:rPr lang="en-US" altLang="zh-CN" dirty="0"/>
              <a:t>7</a:t>
            </a:r>
            <a:r>
              <a:rPr lang="zh-CN" altLang="en-US" dirty="0"/>
              <a:t>分钟。</a:t>
            </a:r>
            <a:endParaRPr lang="en-US" altLang="zh-CN" dirty="0"/>
          </a:p>
          <a:p>
            <a:r>
              <a:rPr lang="zh-CN" altLang="en-US" dirty="0"/>
              <a:t>学习了</a:t>
            </a:r>
            <a:r>
              <a:rPr lang="en-US" altLang="zh-CN" dirty="0"/>
              <a:t>5</a:t>
            </a:r>
            <a:r>
              <a:rPr lang="zh-CN" altLang="en-US" dirty="0"/>
              <a:t>句话。朗读了</a:t>
            </a:r>
            <a:r>
              <a:rPr lang="en-US" altLang="zh-CN" dirty="0"/>
              <a:t>5</a:t>
            </a:r>
            <a:r>
              <a:rPr lang="zh-CN" altLang="en-US" dirty="0"/>
              <a:t>句话。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C0725F-7225-4368-A14A-E9DC64F68E04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86397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C0725F-7225-4368-A14A-E9DC64F68E04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8724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平凡的世界 </a:t>
            </a:r>
            <a:r>
              <a:rPr lang="en-US" altLang="zh-CN" dirty="0"/>
              <a:t>– ai</a:t>
            </a:r>
            <a:r>
              <a:rPr lang="zh-CN" altLang="en-US" dirty="0"/>
              <a:t>总结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C0725F-7225-4368-A14A-E9DC64F68E04}" type="slidenum">
              <a:rPr lang="zh-CN" altLang="en-US" smtClean="0"/>
              <a:t>75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22074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走前还想完成的 </a:t>
            </a:r>
            <a:r>
              <a:rPr lang="en-US" altLang="zh-CN" dirty="0"/>
              <a:t>– </a:t>
            </a:r>
          </a:p>
          <a:p>
            <a:r>
              <a:rPr lang="zh-CN" altLang="en-US" dirty="0"/>
              <a:t>工作，灰产巨鳄</a:t>
            </a:r>
            <a:endParaRPr lang="en-US" altLang="zh-CN" dirty="0"/>
          </a:p>
          <a:p>
            <a:r>
              <a:rPr lang="en-US" altLang="zh-CN" dirty="0"/>
              <a:t>WL</a:t>
            </a:r>
            <a:r>
              <a:rPr lang="zh-CN" altLang="en-US" dirty="0"/>
              <a:t>梦飞船</a:t>
            </a:r>
            <a:endParaRPr lang="en-US" altLang="zh-CN" dirty="0"/>
          </a:p>
          <a:p>
            <a:r>
              <a:rPr lang="en-US" altLang="zh-CN" dirty="0"/>
              <a:t>Brian</a:t>
            </a:r>
            <a:r>
              <a:rPr lang="zh-CN" altLang="en-US" dirty="0"/>
              <a:t>身体和</a:t>
            </a:r>
            <a:r>
              <a:rPr lang="en-US" altLang="zh-CN" dirty="0"/>
              <a:t>Paul George 077</a:t>
            </a:r>
            <a:r>
              <a:rPr lang="zh-CN" altLang="en-US" dirty="0"/>
              <a:t>后肩膀闪亮篮球 </a:t>
            </a:r>
            <a:r>
              <a:rPr lang="en-US" altLang="zh-CN" dirty="0"/>
              <a:t>【</a:t>
            </a:r>
            <a:r>
              <a:rPr lang="zh-CN" altLang="en-US" dirty="0"/>
              <a:t>减少各类身体不适</a:t>
            </a:r>
            <a:r>
              <a:rPr lang="en-US" altLang="zh-CN" dirty="0"/>
              <a:t>】</a:t>
            </a:r>
          </a:p>
          <a:p>
            <a:r>
              <a:rPr lang="zh-CN" altLang="en-US"/>
              <a:t>文学与语言</a:t>
            </a:r>
            <a:endParaRPr lang="en-US" altLang="zh-CN" dirty="0"/>
          </a:p>
          <a:p>
            <a:r>
              <a:rPr lang="zh-CN" altLang="en-US" dirty="0"/>
              <a:t>和爸妈狗国内徒步等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争议：</a:t>
            </a:r>
            <a:endParaRPr lang="en-US" altLang="zh-CN" dirty="0"/>
          </a:p>
          <a:p>
            <a:r>
              <a:rPr lang="en-US" altLang="zh-CN" dirty="0"/>
              <a:t>J</a:t>
            </a:r>
            <a:r>
              <a:rPr lang="zh-CN" altLang="en-US" dirty="0"/>
              <a:t>人日记？</a:t>
            </a:r>
            <a:endParaRPr lang="en-US" altLang="zh-CN" dirty="0"/>
          </a:p>
          <a:p>
            <a:r>
              <a:rPr lang="zh-CN" altLang="en-US" dirty="0"/>
              <a:t>国内双卡牌精通？</a:t>
            </a:r>
            <a:endParaRPr lang="en-US" altLang="zh-CN" dirty="0"/>
          </a:p>
          <a:p>
            <a:r>
              <a:rPr lang="zh-CN" altLang="en-US" dirty="0"/>
              <a:t>多哥游戏，</a:t>
            </a:r>
            <a:r>
              <a:rPr lang="en-US" altLang="zh-CN" dirty="0" err="1"/>
              <a:t>LanParty</a:t>
            </a:r>
            <a:r>
              <a:rPr lang="en-US" altLang="zh-CN" dirty="0"/>
              <a:t>?</a:t>
            </a:r>
          </a:p>
          <a:p>
            <a:r>
              <a:rPr lang="zh-CN" altLang="en-US" dirty="0"/>
              <a:t>高尔夫？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一些走之后也能完成的“诱惑”</a:t>
            </a:r>
            <a:endParaRPr lang="en-US" altLang="zh-CN" dirty="0"/>
          </a:p>
          <a:p>
            <a:r>
              <a:rPr lang="en-US" altLang="zh-CN" dirty="0"/>
              <a:t>J</a:t>
            </a:r>
            <a:r>
              <a:rPr lang="zh-CN" altLang="en-US" dirty="0"/>
              <a:t>人日记。</a:t>
            </a:r>
            <a:endParaRPr lang="en-US" altLang="zh-CN" dirty="0"/>
          </a:p>
          <a:p>
            <a:r>
              <a:rPr lang="zh-CN" altLang="en-US" dirty="0"/>
              <a:t>胖游戏</a:t>
            </a:r>
            <a:endParaRPr lang="en-US" altLang="zh-CN" dirty="0"/>
          </a:p>
          <a:p>
            <a:r>
              <a:rPr lang="zh-CN" altLang="en-US" dirty="0"/>
              <a:t>口袋妖怪的搜集等，国外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C0725F-7225-4368-A14A-E9DC64F68E04}" type="slidenum">
              <a:rPr lang="zh-CN" altLang="en-US" smtClean="0"/>
              <a:t>81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36633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EBAAF7-E9D1-185A-4184-0E82C08FFF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0FE3941-862F-4E20-EE9A-2EE1BD21ED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02DFA4E-19FB-2790-29AA-E1A9CACD1E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C151B-3351-4358-8240-CCA2C0996F21}" type="datetimeFigureOut">
              <a:rPr lang="zh-CN" altLang="en-US" smtClean="0"/>
              <a:t>2025/11/18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F01B9FE-CBB5-0E87-09A0-03DE4857DC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29D80F6-B7D5-E21C-264F-273882403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9E2DAA-BD47-4B99-AF24-92B86BA6BA3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97248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E17476F-6D8D-F345-640C-163BA394B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D50871A-3CDE-A897-1473-BF5F7F631B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844E374-75B3-FE21-2595-D739C5ADC7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C151B-3351-4358-8240-CCA2C0996F21}" type="datetimeFigureOut">
              <a:rPr lang="zh-CN" altLang="en-US" smtClean="0"/>
              <a:t>2025/11/18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91D7EE6-F899-CA2F-952F-38606E85A0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EFAA26D-6439-36AE-75A4-E44C91C982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9E2DAA-BD47-4B99-AF24-92B86BA6BA3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3930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4768DDF3-2C0B-10AB-E8EA-609C1322AF8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00C27FA-F637-8408-42CA-3B936AB001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71B6DAD-0A36-78AD-045B-FC74CE2B59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C151B-3351-4358-8240-CCA2C0996F21}" type="datetimeFigureOut">
              <a:rPr lang="zh-CN" altLang="en-US" smtClean="0"/>
              <a:t>2025/11/18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8118EB2-BBFB-5AAE-0DFD-727E037B43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6841867-8EB8-34D1-B190-DCEE9DE727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9E2DAA-BD47-4B99-AF24-92B86BA6BA3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229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7AB9BD4-7C50-5154-853A-34272D755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CFB1EFD-AD7F-DA29-B41E-CAFC15FABB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FA77D32-05D0-6C2D-1151-146C5115C9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C151B-3351-4358-8240-CCA2C0996F21}" type="datetimeFigureOut">
              <a:rPr lang="zh-CN" altLang="en-US" smtClean="0"/>
              <a:t>2025/11/18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834F880-AA16-27B0-7AA9-541DF26627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1500B1A-56ED-7DC3-14ED-AC2D5B7CBF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9E2DAA-BD47-4B99-AF24-92B86BA6BA3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8372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9B5F93F-0877-3AE8-7BEB-8F0A02B257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16D197C-58D9-1B2A-9401-B9A410FEF9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1B9BE98-16EA-034C-1D56-069A76731D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C151B-3351-4358-8240-CCA2C0996F21}" type="datetimeFigureOut">
              <a:rPr lang="zh-CN" altLang="en-US" smtClean="0"/>
              <a:t>2025/11/18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7D5DD6E-2576-0864-7693-E868B05CD9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EC7E249-6469-638C-D5F8-F1F3C94913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9E2DAA-BD47-4B99-AF24-92B86BA6BA3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53742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7941FC-A333-9A58-6B5B-E7D409428C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96DC5E8-39DA-E9B6-1C3D-2E224F6BFE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F8DA497-F85E-8C54-13FE-B8684D15C6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49B11FF-B7F7-411F-16E1-94929277B3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C151B-3351-4358-8240-CCA2C0996F21}" type="datetimeFigureOut">
              <a:rPr lang="zh-CN" altLang="en-US" smtClean="0"/>
              <a:t>2025/11/18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46FEAD8-02F0-D1C6-F01C-2DBC7070B9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31FA4F8-E4E1-C082-D5F7-8D412F18C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9E2DAA-BD47-4B99-AF24-92B86BA6BA3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2249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3639EF9-64A4-6DD6-23B1-B4E957CCE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D0EA45E-D5CF-3FE0-E898-01D9E88783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CB848DF-F5DF-7FB5-0598-0FBC7BB308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C2C24C3C-4B19-E8D9-4C6B-47C0E3CBFA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79A80F2F-3E00-505C-4A02-FCE388C926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9094FC58-1C03-4BEA-8D96-A2F7939239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C151B-3351-4358-8240-CCA2C0996F21}" type="datetimeFigureOut">
              <a:rPr lang="zh-CN" altLang="en-US" smtClean="0"/>
              <a:t>2025/11/18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9CC36834-2A8E-95DE-35E8-C19595EC87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4556AFA3-1D56-ED73-D580-7CE3DEEECE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9E2DAA-BD47-4B99-AF24-92B86BA6BA3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96517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A07E32-F509-6BB4-6BFD-699DA565D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D05E7C7-A273-4C3C-1B0A-173C9DAFF5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C151B-3351-4358-8240-CCA2C0996F21}" type="datetimeFigureOut">
              <a:rPr lang="zh-CN" altLang="en-US" smtClean="0"/>
              <a:t>2025/11/18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670B5FF-F506-99C7-D8F1-CE3CDDCE6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1F10D4A-07B6-26E7-D57A-4F89384C17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9E2DAA-BD47-4B99-AF24-92B86BA6BA3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63630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66F6458E-D277-0D78-B537-C317E406F6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C151B-3351-4358-8240-CCA2C0996F21}" type="datetimeFigureOut">
              <a:rPr lang="zh-CN" altLang="en-US" smtClean="0"/>
              <a:t>2025/11/18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BC295CCD-FA12-1E89-E37D-57748EFE7C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DCAD439-4551-B0FE-6AFB-1656C89DF8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9E2DAA-BD47-4B99-AF24-92B86BA6BA3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58968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3C6AE4-A797-8AAE-C196-623E2EF5AE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EB9C7B0-E946-4A07-C3E9-92BA89EF40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8264029-CEE5-0916-A331-E680E1024A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F78ABD7-3796-CA3A-BBA1-4E486553FE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C151B-3351-4358-8240-CCA2C0996F21}" type="datetimeFigureOut">
              <a:rPr lang="zh-CN" altLang="en-US" smtClean="0"/>
              <a:t>2025/11/18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79C8A8B-F21F-2EF2-0679-A6B4B49FE4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EB504C5-8B56-4262-504E-CB8B726EB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9E2DAA-BD47-4B99-AF24-92B86BA6BA3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74792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564E6BF-2385-A735-5A47-B8B58BFD97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134F77D1-AA03-225D-C67E-11A48937AC1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0EDF050-F474-F1BC-7066-A225C68EFC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7396221-59F5-00DC-D8FE-6E20E569F6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C151B-3351-4358-8240-CCA2C0996F21}" type="datetimeFigureOut">
              <a:rPr lang="zh-CN" altLang="en-US" smtClean="0"/>
              <a:t>2025/11/18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B936A6B-6408-368A-0094-E27337B648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2CD6E97-1C87-F654-63E2-8BAC8C354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9E2DAA-BD47-4B99-AF24-92B86BA6BA3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50540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73D188BC-F0F1-5BE4-AF26-BF03CB23F3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19A68FC-E55E-10C6-CDEB-64181ECB13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F12263D-FD8B-5BF1-0923-4FB7EB9444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3C151B-3351-4358-8240-CCA2C0996F21}" type="datetimeFigureOut">
              <a:rPr lang="zh-CN" altLang="en-US" smtClean="0"/>
              <a:t>2025/11/18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A0A6ECD-0625-4EBE-B7A6-4D64981E81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82F9898-BBFA-8BAB-4856-85B0F978A0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9E2DAA-BD47-4B99-AF24-92B86BA6BA3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97291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jpeg"/><Relationship Id="rId7" Type="http://schemas.openxmlformats.org/officeDocument/2006/relationships/image" Target="../media/image5.jpe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jpe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jpeg"/><Relationship Id="rId4" Type="http://schemas.openxmlformats.org/officeDocument/2006/relationships/image" Target="../media/image43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jpeg"/><Relationship Id="rId13" Type="http://schemas.openxmlformats.org/officeDocument/2006/relationships/image" Target="../media/image56.jpeg"/><Relationship Id="rId18" Type="http://schemas.openxmlformats.org/officeDocument/2006/relationships/image" Target="../media/image61.jpeg"/><Relationship Id="rId3" Type="http://schemas.openxmlformats.org/officeDocument/2006/relationships/image" Target="../media/image46.jpeg"/><Relationship Id="rId21" Type="http://schemas.openxmlformats.org/officeDocument/2006/relationships/image" Target="../media/image64.jpeg"/><Relationship Id="rId7" Type="http://schemas.openxmlformats.org/officeDocument/2006/relationships/image" Target="../media/image50.jpeg"/><Relationship Id="rId12" Type="http://schemas.openxmlformats.org/officeDocument/2006/relationships/image" Target="../media/image55.jpeg"/><Relationship Id="rId17" Type="http://schemas.openxmlformats.org/officeDocument/2006/relationships/image" Target="../media/image60.jpeg"/><Relationship Id="rId2" Type="http://schemas.openxmlformats.org/officeDocument/2006/relationships/image" Target="../media/image45.png"/><Relationship Id="rId16" Type="http://schemas.openxmlformats.org/officeDocument/2006/relationships/image" Target="../media/image59.png"/><Relationship Id="rId20" Type="http://schemas.openxmlformats.org/officeDocument/2006/relationships/image" Target="../media/image6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jpeg"/><Relationship Id="rId11" Type="http://schemas.openxmlformats.org/officeDocument/2006/relationships/image" Target="../media/image54.jpeg"/><Relationship Id="rId24" Type="http://schemas.openxmlformats.org/officeDocument/2006/relationships/image" Target="../media/image66.png"/><Relationship Id="rId5" Type="http://schemas.openxmlformats.org/officeDocument/2006/relationships/image" Target="../media/image48.png"/><Relationship Id="rId15" Type="http://schemas.openxmlformats.org/officeDocument/2006/relationships/image" Target="../media/image58.jpeg"/><Relationship Id="rId23" Type="http://schemas.openxmlformats.org/officeDocument/2006/relationships/image" Target="../media/image65.png"/><Relationship Id="rId10" Type="http://schemas.openxmlformats.org/officeDocument/2006/relationships/image" Target="../media/image53.jpeg"/><Relationship Id="rId19" Type="http://schemas.openxmlformats.org/officeDocument/2006/relationships/image" Target="../media/image62.jpeg"/><Relationship Id="rId4" Type="http://schemas.openxmlformats.org/officeDocument/2006/relationships/image" Target="../media/image47.jpeg"/><Relationship Id="rId9" Type="http://schemas.openxmlformats.org/officeDocument/2006/relationships/image" Target="../media/image52.jpeg"/><Relationship Id="rId14" Type="http://schemas.openxmlformats.org/officeDocument/2006/relationships/image" Target="../media/image57.jpeg"/><Relationship Id="rId22" Type="http://schemas.openxmlformats.org/officeDocument/2006/relationships/image" Target="../media/image41.jpe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jpeg"/><Relationship Id="rId13" Type="http://schemas.openxmlformats.org/officeDocument/2006/relationships/image" Target="../media/image59.png"/><Relationship Id="rId3" Type="http://schemas.openxmlformats.org/officeDocument/2006/relationships/image" Target="../media/image45.png"/><Relationship Id="rId7" Type="http://schemas.openxmlformats.org/officeDocument/2006/relationships/image" Target="../media/image57.jpeg"/><Relationship Id="rId12" Type="http://schemas.openxmlformats.org/officeDocument/2006/relationships/image" Target="../media/image52.jpe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jpeg"/><Relationship Id="rId11" Type="http://schemas.openxmlformats.org/officeDocument/2006/relationships/image" Target="../media/image63.jpeg"/><Relationship Id="rId5" Type="http://schemas.openxmlformats.org/officeDocument/2006/relationships/image" Target="../media/image48.png"/><Relationship Id="rId10" Type="http://schemas.openxmlformats.org/officeDocument/2006/relationships/image" Target="../media/image50.jpeg"/><Relationship Id="rId4" Type="http://schemas.openxmlformats.org/officeDocument/2006/relationships/image" Target="../media/image46.jpeg"/><Relationship Id="rId9" Type="http://schemas.openxmlformats.org/officeDocument/2006/relationships/image" Target="../media/image55.jpe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58F2AF-E52B-BD1D-AEBC-B92A23B415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教练图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06F5B30-2478-BA7E-279A-D8ACA44786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日常生活：</a:t>
            </a:r>
            <a:r>
              <a:rPr lang="zh-CN" altLang="en-US" strike="sngStrike" dirty="0"/>
              <a:t>规划</a:t>
            </a:r>
            <a:r>
              <a:rPr lang="zh-CN" altLang="en-US" dirty="0"/>
              <a:t>、</a:t>
            </a:r>
            <a:r>
              <a:rPr lang="en-US" altLang="zh-CN" dirty="0"/>
              <a:t> </a:t>
            </a:r>
            <a:r>
              <a:rPr lang="zh-CN" altLang="en-US" b="1" dirty="0"/>
              <a:t>社交</a:t>
            </a:r>
            <a:r>
              <a:rPr lang="zh-CN" altLang="en-US" dirty="0"/>
              <a:t>，</a:t>
            </a:r>
            <a:r>
              <a:rPr lang="zh-CN" altLang="en-US" strike="sngStrike" dirty="0"/>
              <a:t>投资</a:t>
            </a:r>
            <a:r>
              <a:rPr lang="zh-CN" altLang="en-US" dirty="0"/>
              <a:t>、</a:t>
            </a:r>
            <a:r>
              <a:rPr lang="zh-CN" altLang="en-US" strike="sngStrike" dirty="0"/>
              <a:t>烹饪</a:t>
            </a:r>
            <a:endParaRPr lang="en-US" altLang="zh-CN" strike="sngStrike" dirty="0"/>
          </a:p>
          <a:p>
            <a:r>
              <a:rPr lang="zh-CN" altLang="en-US" dirty="0"/>
              <a:t>语言 英语</a:t>
            </a:r>
            <a:r>
              <a:rPr lang="en-US" altLang="zh-CN" dirty="0"/>
              <a:t>&gt;</a:t>
            </a:r>
            <a:r>
              <a:rPr lang="zh-CN" altLang="en-US" b="1" dirty="0"/>
              <a:t>日语</a:t>
            </a:r>
            <a:endParaRPr lang="en-US" altLang="zh-CN" b="1" dirty="0"/>
          </a:p>
          <a:p>
            <a:r>
              <a:rPr lang="zh-CN" altLang="en-US" dirty="0"/>
              <a:t>运动 </a:t>
            </a:r>
            <a:r>
              <a:rPr lang="zh-CN" altLang="en-US" b="1" dirty="0"/>
              <a:t>篮球</a:t>
            </a:r>
            <a:r>
              <a:rPr lang="en-US" altLang="zh-CN" b="1" dirty="0"/>
              <a:t>&gt;</a:t>
            </a:r>
            <a:r>
              <a:rPr lang="zh-CN" altLang="en-US" b="1" strike="sngStrike" dirty="0"/>
              <a:t>高尔夫</a:t>
            </a:r>
            <a:r>
              <a:rPr lang="zh-CN" altLang="en-US" b="1" dirty="0"/>
              <a:t>、</a:t>
            </a:r>
            <a:endParaRPr lang="en-US" altLang="zh-CN" b="1" dirty="0"/>
          </a:p>
          <a:p>
            <a:r>
              <a:rPr lang="zh-CN" altLang="en-US" dirty="0"/>
              <a:t>文艺 吉他 </a:t>
            </a:r>
            <a:r>
              <a:rPr lang="en-US" altLang="zh-CN" dirty="0"/>
              <a:t>&gt; </a:t>
            </a:r>
            <a:r>
              <a:rPr lang="zh-CN" altLang="en-US" dirty="0"/>
              <a:t>唱歌 </a:t>
            </a:r>
            <a:r>
              <a:rPr lang="en-US" altLang="zh-CN" dirty="0"/>
              <a:t>&gt;</a:t>
            </a:r>
            <a:r>
              <a:rPr lang="zh-CN" altLang="en-US" dirty="0"/>
              <a:t>钢琴</a:t>
            </a:r>
            <a:endParaRPr lang="en-US" altLang="zh-CN" dirty="0"/>
          </a:p>
          <a:p>
            <a:r>
              <a:rPr lang="zh-CN" altLang="en-US" dirty="0"/>
              <a:t>游戏 </a:t>
            </a:r>
            <a:r>
              <a:rPr lang="zh-CN" altLang="en-US" b="1" dirty="0"/>
              <a:t>万智牌</a:t>
            </a:r>
            <a:r>
              <a:rPr lang="en-US" altLang="zh-CN" b="1" dirty="0"/>
              <a:t>/</a:t>
            </a:r>
            <a:r>
              <a:rPr lang="zh-CN" altLang="en-US" b="1" dirty="0"/>
              <a:t>口袋妖怪</a:t>
            </a:r>
            <a:r>
              <a:rPr lang="en-US" altLang="zh-CN" b="1" dirty="0"/>
              <a:t>&gt;</a:t>
            </a:r>
            <a:r>
              <a:rPr lang="zh-CN" altLang="en-US" b="1" dirty="0"/>
              <a:t> </a:t>
            </a:r>
            <a:r>
              <a:rPr lang="en-US" altLang="zh-CN" dirty="0"/>
              <a:t>RTS</a:t>
            </a:r>
            <a:r>
              <a:rPr lang="zh-CN" altLang="en-US" dirty="0"/>
              <a:t> 海贼王 德州扑克</a:t>
            </a:r>
            <a:endParaRPr lang="en-US" altLang="zh-CN" dirty="0"/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2438412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CEE057-48EA-B240-6C64-0F4F4C0815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02AAE3-4EFD-B606-E3DA-260075947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教练 </a:t>
            </a:r>
            <a:r>
              <a:rPr lang="en-US" altLang="zh-CN" dirty="0"/>
              <a:t>– </a:t>
            </a:r>
            <a:r>
              <a:rPr lang="zh-CN" altLang="en-US" dirty="0"/>
              <a:t>万智牌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2F5C7A8-730E-64FE-07B0-64812C78A6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弄很牛逼的管理系统，然后找</a:t>
            </a:r>
            <a:r>
              <a:rPr lang="en-US" altLang="zh-CN" dirty="0"/>
              <a:t>CMY</a:t>
            </a:r>
          </a:p>
          <a:p>
            <a:r>
              <a:rPr lang="zh-CN" altLang="en-US" dirty="0"/>
              <a:t>视频学习法</a:t>
            </a:r>
            <a:r>
              <a:rPr lang="en-US" altLang="zh-CN" dirty="0"/>
              <a:t> – </a:t>
            </a:r>
            <a:r>
              <a:rPr lang="zh-CN" altLang="en-US" dirty="0"/>
              <a:t>打一打</a:t>
            </a:r>
            <a:r>
              <a:rPr lang="en-US" altLang="zh-CN" dirty="0"/>
              <a:t>T2</a:t>
            </a:r>
            <a:r>
              <a:rPr lang="zh-CN" altLang="en-US" dirty="0"/>
              <a:t>，然后看顶级选手的录屏，建立心理表征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0033881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BE22F890-7859-3541-90AD-61863249A1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8934582"/>
              </p:ext>
            </p:extLst>
          </p:nvPr>
        </p:nvGraphicFramePr>
        <p:xfrm>
          <a:off x="415145" y="127293"/>
          <a:ext cx="9331970" cy="79030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4544">
                  <a:extLst>
                    <a:ext uri="{9D8B030D-6E8A-4147-A177-3AD203B41FA5}">
                      <a16:colId xmlns:a16="http://schemas.microsoft.com/office/drawing/2014/main" val="3775589111"/>
                    </a:ext>
                  </a:extLst>
                </a:gridCol>
                <a:gridCol w="2882583">
                  <a:extLst>
                    <a:ext uri="{9D8B030D-6E8A-4147-A177-3AD203B41FA5}">
                      <a16:colId xmlns:a16="http://schemas.microsoft.com/office/drawing/2014/main" val="2928131999"/>
                    </a:ext>
                  </a:extLst>
                </a:gridCol>
                <a:gridCol w="3025302">
                  <a:extLst>
                    <a:ext uri="{9D8B030D-6E8A-4147-A177-3AD203B41FA5}">
                      <a16:colId xmlns:a16="http://schemas.microsoft.com/office/drawing/2014/main" val="1395196293"/>
                    </a:ext>
                  </a:extLst>
                </a:gridCol>
                <a:gridCol w="817124">
                  <a:extLst>
                    <a:ext uri="{9D8B030D-6E8A-4147-A177-3AD203B41FA5}">
                      <a16:colId xmlns:a16="http://schemas.microsoft.com/office/drawing/2014/main" val="3653591034"/>
                    </a:ext>
                  </a:extLst>
                </a:gridCol>
                <a:gridCol w="1342417">
                  <a:extLst>
                    <a:ext uri="{9D8B030D-6E8A-4147-A177-3AD203B41FA5}">
                      <a16:colId xmlns:a16="http://schemas.microsoft.com/office/drawing/2014/main" val="887373946"/>
                    </a:ext>
                  </a:extLst>
                </a:gridCol>
              </a:tblGrid>
              <a:tr h="307175">
                <a:tc>
                  <a:txBody>
                    <a:bodyPr/>
                    <a:lstStyle/>
                    <a:p>
                      <a:r>
                        <a:rPr lang="zh-CN" altLang="en-US" sz="1200" dirty="0"/>
                        <a:t>游戏名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200" dirty="0"/>
                        <a:t>时间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200" dirty="0"/>
                        <a:t>备注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200" dirty="0"/>
                        <a:t>类别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200" dirty="0"/>
                        <a:t>体验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0610826"/>
                  </a:ext>
                </a:extLst>
              </a:tr>
              <a:tr h="307175">
                <a:tc>
                  <a:txBody>
                    <a:bodyPr/>
                    <a:lstStyle/>
                    <a:p>
                      <a:r>
                        <a:rPr lang="zh-CN" altLang="en-US" sz="1200" dirty="0">
                          <a:solidFill>
                            <a:srgbClr val="FF0000"/>
                          </a:solidFill>
                        </a:rPr>
                        <a:t>帝国时代教练</a:t>
                      </a:r>
                      <a:r>
                        <a:rPr lang="en-US" altLang="zh-CN" sz="1200" dirty="0">
                          <a:solidFill>
                            <a:srgbClr val="FF0000"/>
                          </a:solidFill>
                        </a:rPr>
                        <a:t>1300</a:t>
                      </a:r>
                      <a:endParaRPr lang="zh-CN" alt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solidFill>
                            <a:srgbClr val="FF0000"/>
                          </a:solidFill>
                        </a:rPr>
                        <a:t>90h,7.5</a:t>
                      </a:r>
                      <a:r>
                        <a:rPr lang="zh-CN" altLang="en-US" sz="1200" dirty="0">
                          <a:solidFill>
                            <a:srgbClr val="FF0000"/>
                          </a:solidFill>
                        </a:rPr>
                        <a:t>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solidFill>
                            <a:srgbClr val="FF0000"/>
                          </a:solidFill>
                        </a:rPr>
                        <a:t>15</a:t>
                      </a:r>
                      <a:r>
                        <a:rPr lang="zh-CN" altLang="en-US" sz="1200" dirty="0">
                          <a:solidFill>
                            <a:srgbClr val="FF0000"/>
                          </a:solidFill>
                        </a:rPr>
                        <a:t>天努力，</a:t>
                      </a:r>
                      <a:r>
                        <a:rPr lang="en-US" altLang="zh-CN" sz="1200" dirty="0">
                          <a:solidFill>
                            <a:srgbClr val="FF0000"/>
                          </a:solidFill>
                        </a:rPr>
                        <a:t>2</a:t>
                      </a:r>
                      <a:r>
                        <a:rPr lang="zh-CN" altLang="en-US" sz="1200" dirty="0">
                          <a:solidFill>
                            <a:srgbClr val="FF0000"/>
                          </a:solidFill>
                        </a:rPr>
                        <a:t>周不休，</a:t>
                      </a:r>
                      <a:r>
                        <a:rPr lang="en-US" altLang="zh-CN" sz="1200" dirty="0">
                          <a:solidFill>
                            <a:srgbClr val="FF0000"/>
                          </a:solidFill>
                        </a:rPr>
                        <a:t>3</a:t>
                      </a:r>
                      <a:r>
                        <a:rPr lang="zh-CN" altLang="en-US" sz="1200" dirty="0">
                          <a:solidFill>
                            <a:srgbClr val="FF0000"/>
                          </a:solidFill>
                        </a:rPr>
                        <a:t>周正常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200" dirty="0">
                          <a:solidFill>
                            <a:srgbClr val="FF0000"/>
                          </a:solidFill>
                        </a:rPr>
                        <a:t>教练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200" dirty="0">
                          <a:solidFill>
                            <a:schemeClr val="tx1"/>
                          </a:solidFill>
                        </a:rPr>
                        <a:t>法环，</a:t>
                      </a:r>
                      <a:r>
                        <a:rPr lang="en-US" altLang="zh-CN" sz="1200" dirty="0">
                          <a:solidFill>
                            <a:schemeClr val="tx1"/>
                          </a:solidFill>
                        </a:rPr>
                        <a:t>3D</a:t>
                      </a:r>
                      <a:endParaRPr lang="zh-CN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4051928"/>
                  </a:ext>
                </a:extLst>
              </a:tr>
              <a:tr h="307175">
                <a:tc>
                  <a:txBody>
                    <a:bodyPr/>
                    <a:lstStyle/>
                    <a:p>
                      <a:r>
                        <a:rPr lang="zh-CN" altLang="en-US" sz="1200" dirty="0">
                          <a:solidFill>
                            <a:srgbClr val="FF0000"/>
                          </a:solidFill>
                        </a:rPr>
                        <a:t>魔兽争霸教练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solidFill>
                            <a:srgbClr val="FF0000"/>
                          </a:solidFill>
                        </a:rPr>
                        <a:t>90h,7</a:t>
                      </a:r>
                      <a:r>
                        <a:rPr lang="zh-CN" altLang="en-US" sz="1200" dirty="0">
                          <a:solidFill>
                            <a:srgbClr val="FF0000"/>
                          </a:solidFill>
                        </a:rPr>
                        <a:t>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dirty="0">
                          <a:solidFill>
                            <a:srgbClr val="FF0000"/>
                          </a:solidFill>
                        </a:rPr>
                        <a:t>15</a:t>
                      </a:r>
                      <a:r>
                        <a:rPr lang="zh-CN" altLang="en-US" sz="1200" dirty="0">
                          <a:solidFill>
                            <a:srgbClr val="FF0000"/>
                          </a:solidFill>
                        </a:rPr>
                        <a:t>天努力，</a:t>
                      </a:r>
                      <a:r>
                        <a:rPr lang="en-US" altLang="zh-CN" sz="1200" dirty="0">
                          <a:solidFill>
                            <a:srgbClr val="FF0000"/>
                          </a:solidFill>
                        </a:rPr>
                        <a:t>2</a:t>
                      </a:r>
                      <a:r>
                        <a:rPr lang="zh-CN" altLang="en-US" sz="1200" dirty="0">
                          <a:solidFill>
                            <a:srgbClr val="FF0000"/>
                          </a:solidFill>
                        </a:rPr>
                        <a:t>周不休，</a:t>
                      </a:r>
                      <a:r>
                        <a:rPr lang="en-US" altLang="zh-CN" sz="1200" dirty="0">
                          <a:solidFill>
                            <a:srgbClr val="FF0000"/>
                          </a:solidFill>
                        </a:rPr>
                        <a:t>3</a:t>
                      </a:r>
                      <a:r>
                        <a:rPr lang="zh-CN" altLang="en-US" sz="1200" dirty="0">
                          <a:solidFill>
                            <a:srgbClr val="FF0000"/>
                          </a:solidFill>
                        </a:rPr>
                        <a:t>周正常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dirty="0">
                          <a:solidFill>
                            <a:srgbClr val="FF0000"/>
                          </a:solidFill>
                        </a:rPr>
                        <a:t>教练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dirty="0">
                          <a:solidFill>
                            <a:schemeClr val="tx1"/>
                          </a:solidFill>
                        </a:rPr>
                        <a:t>悟空，</a:t>
                      </a:r>
                      <a:r>
                        <a:rPr lang="en-US" altLang="zh-CN" sz="1200" dirty="0">
                          <a:solidFill>
                            <a:schemeClr val="tx1"/>
                          </a:solidFill>
                        </a:rPr>
                        <a:t>4D</a:t>
                      </a:r>
                      <a:endParaRPr lang="zh-CN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2900105"/>
                  </a:ext>
                </a:extLst>
              </a:tr>
              <a:tr h="307175">
                <a:tc>
                  <a:txBody>
                    <a:bodyPr/>
                    <a:lstStyle/>
                    <a:p>
                      <a:r>
                        <a:rPr lang="zh-CN" altLang="en-US" sz="1200" dirty="0"/>
                        <a:t>星露谷物语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168h,14</a:t>
                      </a:r>
                      <a:r>
                        <a:rPr lang="zh-CN" altLang="en-US" sz="1200" dirty="0"/>
                        <a:t>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30</a:t>
                      </a:r>
                      <a:r>
                        <a:rPr lang="zh-CN" altLang="en-US" sz="1200" dirty="0"/>
                        <a:t>天努力，</a:t>
                      </a:r>
                      <a:r>
                        <a:rPr lang="en-US" altLang="zh-CN" sz="1200" dirty="0"/>
                        <a:t>4</a:t>
                      </a:r>
                      <a:r>
                        <a:rPr lang="zh-CN" altLang="en-US" sz="1200" dirty="0"/>
                        <a:t>周不休，</a:t>
                      </a:r>
                      <a:r>
                        <a:rPr lang="en-US" altLang="zh-CN" sz="1200" dirty="0"/>
                        <a:t>6</a:t>
                      </a:r>
                      <a:r>
                        <a:rPr lang="zh-CN" altLang="en-US" sz="1200" dirty="0"/>
                        <a:t>周正常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200" dirty="0"/>
                        <a:t>精通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200" dirty="0"/>
                        <a:t>巫师，</a:t>
                      </a:r>
                      <a:r>
                        <a:rPr lang="en-US" altLang="zh-CN" sz="1200" dirty="0"/>
                        <a:t>4D</a:t>
                      </a:r>
                      <a:endParaRPr lang="zh-CN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2112928"/>
                  </a:ext>
                </a:extLst>
              </a:tr>
              <a:tr h="307175">
                <a:tc>
                  <a:txBody>
                    <a:bodyPr/>
                    <a:lstStyle/>
                    <a:p>
                      <a:r>
                        <a:rPr lang="zh-CN" altLang="en-US" sz="1200" dirty="0"/>
                        <a:t>英雄无敌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150h,12.5</a:t>
                      </a:r>
                      <a:r>
                        <a:rPr lang="zh-CN" altLang="en-US" sz="1200" dirty="0"/>
                        <a:t>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dirty="0"/>
                        <a:t>30</a:t>
                      </a:r>
                      <a:r>
                        <a:rPr lang="zh-CN" altLang="en-US" sz="1200" dirty="0"/>
                        <a:t>天努力，</a:t>
                      </a:r>
                      <a:r>
                        <a:rPr lang="en-US" altLang="zh-CN" sz="1200" dirty="0"/>
                        <a:t>4</a:t>
                      </a:r>
                      <a:r>
                        <a:rPr lang="zh-CN" altLang="en-US" sz="1200" dirty="0"/>
                        <a:t>周不休，</a:t>
                      </a:r>
                      <a:r>
                        <a:rPr lang="en-US" altLang="zh-CN" sz="1200" dirty="0"/>
                        <a:t>6</a:t>
                      </a:r>
                      <a:r>
                        <a:rPr lang="zh-CN" altLang="en-US" sz="1200" dirty="0"/>
                        <a:t>周正常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dirty="0"/>
                        <a:t>体验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dirty="0"/>
                        <a:t>2077</a:t>
                      </a:r>
                      <a:r>
                        <a:rPr lang="zh-CN" altLang="en-US" sz="1200" dirty="0"/>
                        <a:t>，</a:t>
                      </a:r>
                      <a:r>
                        <a:rPr lang="en-US" altLang="zh-CN" sz="1200" dirty="0"/>
                        <a:t>3D</a:t>
                      </a:r>
                      <a:endParaRPr lang="zh-CN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8671054"/>
                  </a:ext>
                </a:extLst>
              </a:tr>
              <a:tr h="307175">
                <a:tc>
                  <a:txBody>
                    <a:bodyPr/>
                    <a:lstStyle/>
                    <a:p>
                      <a:r>
                        <a:rPr lang="zh-CN" altLang="en-US" sz="1200" dirty="0"/>
                        <a:t>战锤</a:t>
                      </a:r>
                      <a:r>
                        <a:rPr lang="en-US" altLang="zh-CN" sz="1200" dirty="0"/>
                        <a:t>1</a:t>
                      </a:r>
                      <a:r>
                        <a:rPr lang="zh-CN" altLang="en-US" sz="1200" dirty="0"/>
                        <a:t>初体验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45h,4</a:t>
                      </a:r>
                      <a:r>
                        <a:rPr lang="zh-CN" altLang="en-US" sz="1200" dirty="0"/>
                        <a:t>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200" dirty="0"/>
                        <a:t>战锤总 </a:t>
                      </a:r>
                      <a:r>
                        <a:rPr lang="en-US" altLang="zh-CN" sz="1200" dirty="0"/>
                        <a:t>– 300-400</a:t>
                      </a:r>
                      <a:r>
                        <a:rPr lang="zh-CN" altLang="en-US" sz="1200" dirty="0"/>
                        <a:t>小时。</a:t>
                      </a:r>
                      <a:r>
                        <a:rPr lang="en-US" altLang="zh-CN" sz="1200" dirty="0"/>
                        <a:t>2</a:t>
                      </a:r>
                      <a:r>
                        <a:rPr lang="zh-CN" altLang="en-US" sz="1200" dirty="0"/>
                        <a:t>周正常，</a:t>
                      </a:r>
                      <a:r>
                        <a:rPr lang="en-US" altLang="zh-CN" sz="1200" dirty="0"/>
                        <a:t>1</a:t>
                      </a:r>
                      <a:r>
                        <a:rPr lang="zh-CN" altLang="en-US" sz="1200" dirty="0"/>
                        <a:t>周不休。</a:t>
                      </a:r>
                      <a:endParaRPr lang="en-US" altLang="zh-C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200" dirty="0"/>
                        <a:t>体验</a:t>
                      </a:r>
                      <a:endParaRPr lang="en-US" altLang="zh-C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200" dirty="0"/>
                        <a:t>正义，</a:t>
                      </a:r>
                      <a:r>
                        <a:rPr lang="en-US" altLang="zh-CN" sz="1200" dirty="0"/>
                        <a:t>7D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5037297"/>
                  </a:ext>
                </a:extLst>
              </a:tr>
              <a:tr h="307175">
                <a:tc>
                  <a:txBody>
                    <a:bodyPr/>
                    <a:lstStyle/>
                    <a:p>
                      <a:r>
                        <a:rPr lang="zh-CN" altLang="en-US" sz="1200" dirty="0"/>
                        <a:t>战锤</a:t>
                      </a:r>
                      <a:r>
                        <a:rPr lang="en-US" altLang="zh-CN" sz="1200" dirty="0"/>
                        <a:t>2</a:t>
                      </a:r>
                      <a:r>
                        <a:rPr lang="zh-CN" altLang="en-US" sz="1200" dirty="0"/>
                        <a:t>初体验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50h,4</a:t>
                      </a:r>
                      <a:r>
                        <a:rPr lang="zh-CN" altLang="en-US" sz="1200" dirty="0"/>
                        <a:t>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8</a:t>
                      </a:r>
                      <a:r>
                        <a:rPr lang="zh-CN" altLang="en-US" sz="1200" dirty="0"/>
                        <a:t>天努力</a:t>
                      </a:r>
                      <a:r>
                        <a:rPr lang="en-US" altLang="zh-CN" sz="1200" dirty="0"/>
                        <a:t>2</a:t>
                      </a:r>
                      <a:r>
                        <a:rPr lang="zh-CN" altLang="en-US" sz="1200" dirty="0"/>
                        <a:t>周正常，</a:t>
                      </a:r>
                      <a:r>
                        <a:rPr lang="en-US" altLang="zh-CN" sz="1200" dirty="0"/>
                        <a:t>1</a:t>
                      </a:r>
                      <a:r>
                        <a:rPr lang="zh-CN" altLang="en-US" sz="1200" dirty="0"/>
                        <a:t>周不休。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200" dirty="0"/>
                        <a:t>体验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200" dirty="0"/>
                        <a:t>最终幻想？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3565665"/>
                  </a:ext>
                </a:extLst>
              </a:tr>
              <a:tr h="307175">
                <a:tc>
                  <a:txBody>
                    <a:bodyPr/>
                    <a:lstStyle/>
                    <a:p>
                      <a:r>
                        <a:rPr lang="zh-CN" altLang="en-US" sz="1200" dirty="0"/>
                        <a:t>战锤</a:t>
                      </a:r>
                      <a:r>
                        <a:rPr lang="en-US" altLang="zh-CN" sz="1200" dirty="0"/>
                        <a:t>3</a:t>
                      </a:r>
                      <a:r>
                        <a:rPr lang="zh-CN" altLang="en-US" sz="1200" dirty="0"/>
                        <a:t>初体验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55h,4.5</a:t>
                      </a:r>
                      <a:r>
                        <a:rPr lang="zh-CN" altLang="en-US" sz="1200" dirty="0"/>
                        <a:t>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9</a:t>
                      </a:r>
                      <a:r>
                        <a:rPr lang="zh-CN" altLang="en-US" sz="1200" dirty="0"/>
                        <a:t>天努力，</a:t>
                      </a:r>
                      <a:r>
                        <a:rPr lang="en-US" altLang="zh-CN" sz="1200" dirty="0"/>
                        <a:t>2</a:t>
                      </a:r>
                      <a:r>
                        <a:rPr lang="zh-CN" altLang="en-US" sz="1200" dirty="0"/>
                        <a:t>周正常，</a:t>
                      </a:r>
                      <a:r>
                        <a:rPr lang="en-US" altLang="zh-CN" sz="1200" dirty="0"/>
                        <a:t>1</a:t>
                      </a:r>
                      <a:r>
                        <a:rPr lang="zh-CN" altLang="en-US" sz="1200" dirty="0"/>
                        <a:t>周不休。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200" dirty="0"/>
                        <a:t>体验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200"/>
                        <a:t>魔兽世界？</a:t>
                      </a:r>
                      <a:endParaRPr lang="zh-CN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7947306"/>
                  </a:ext>
                </a:extLst>
              </a:tr>
              <a:tr h="307175">
                <a:tc>
                  <a:txBody>
                    <a:bodyPr/>
                    <a:lstStyle/>
                    <a:p>
                      <a:r>
                        <a:rPr lang="zh-CN" altLang="en-US" sz="1200" dirty="0"/>
                        <a:t>战锤</a:t>
                      </a:r>
                      <a:r>
                        <a:rPr lang="en-US" altLang="zh-CN" sz="1200" dirty="0"/>
                        <a:t>1</a:t>
                      </a:r>
                      <a:r>
                        <a:rPr lang="zh-CN" altLang="en-US" sz="1200" dirty="0"/>
                        <a:t>精通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60h, 5</a:t>
                      </a:r>
                      <a:r>
                        <a:rPr lang="zh-CN" altLang="en-US" sz="1200" dirty="0"/>
                        <a:t>天</a:t>
                      </a:r>
                      <a:endParaRPr lang="en-US" altLang="zh-C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10</a:t>
                      </a:r>
                      <a:r>
                        <a:rPr lang="zh-CN" altLang="en-US" sz="1200" dirty="0"/>
                        <a:t>天努力，</a:t>
                      </a:r>
                      <a:r>
                        <a:rPr lang="en-US" altLang="zh-CN" sz="1200" dirty="0"/>
                        <a:t>2</a:t>
                      </a:r>
                      <a:r>
                        <a:rPr lang="zh-CN" altLang="en-US" sz="1200" dirty="0"/>
                        <a:t>周正常，</a:t>
                      </a:r>
                      <a:r>
                        <a:rPr lang="en-US" altLang="zh-CN" sz="1200" dirty="0"/>
                        <a:t>1</a:t>
                      </a:r>
                      <a:r>
                        <a:rPr lang="zh-CN" altLang="en-US" sz="1200" dirty="0"/>
                        <a:t>周不休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200" dirty="0"/>
                        <a:t>精通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200" dirty="0"/>
                        <a:t>泰拉利亚？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0717007"/>
                  </a:ext>
                </a:extLst>
              </a:tr>
              <a:tr h="307175">
                <a:tc>
                  <a:txBody>
                    <a:bodyPr/>
                    <a:lstStyle/>
                    <a:p>
                      <a:r>
                        <a:rPr lang="zh-CN" altLang="en-US" sz="1200" dirty="0"/>
                        <a:t>战锤</a:t>
                      </a:r>
                      <a:r>
                        <a:rPr lang="en-US" altLang="zh-CN" sz="1200" dirty="0"/>
                        <a:t>2</a:t>
                      </a:r>
                      <a:r>
                        <a:rPr lang="zh-CN" altLang="en-US" sz="1200" dirty="0"/>
                        <a:t>精通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70h, 6</a:t>
                      </a:r>
                      <a:r>
                        <a:rPr lang="zh-CN" altLang="en-US" sz="1200" dirty="0"/>
                        <a:t>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12</a:t>
                      </a:r>
                      <a:r>
                        <a:rPr lang="zh-CN" altLang="en-US" sz="1200" dirty="0"/>
                        <a:t>天努力，</a:t>
                      </a:r>
                      <a:r>
                        <a:rPr lang="en-US" altLang="zh-CN" sz="1200" dirty="0"/>
                        <a:t>3</a:t>
                      </a:r>
                      <a:r>
                        <a:rPr lang="zh-CN" altLang="en-US" sz="1200" dirty="0"/>
                        <a:t>周正常，</a:t>
                      </a:r>
                      <a:r>
                        <a:rPr lang="en-US" altLang="zh-CN" sz="1200" dirty="0"/>
                        <a:t>2</a:t>
                      </a:r>
                      <a:r>
                        <a:rPr lang="zh-CN" altLang="en-US" sz="1200" dirty="0"/>
                        <a:t>周不休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200" dirty="0"/>
                        <a:t>精通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200" dirty="0"/>
                        <a:t>我的世界？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0630828"/>
                  </a:ext>
                </a:extLst>
              </a:tr>
              <a:tr h="307175">
                <a:tc>
                  <a:txBody>
                    <a:bodyPr/>
                    <a:lstStyle/>
                    <a:p>
                      <a:r>
                        <a:rPr lang="zh-CN" altLang="en-US" sz="1200" dirty="0"/>
                        <a:t>战锤</a:t>
                      </a:r>
                      <a:r>
                        <a:rPr lang="en-US" altLang="zh-CN" sz="1200" dirty="0"/>
                        <a:t>3</a:t>
                      </a:r>
                      <a:r>
                        <a:rPr lang="zh-CN" altLang="en-US" sz="1200" dirty="0"/>
                        <a:t>精通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80h,7</a:t>
                      </a:r>
                      <a:r>
                        <a:rPr lang="zh-CN" altLang="en-US" sz="1200" dirty="0"/>
                        <a:t>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14</a:t>
                      </a:r>
                      <a:r>
                        <a:rPr lang="zh-CN" altLang="en-US" sz="1200" dirty="0"/>
                        <a:t>天努力，</a:t>
                      </a:r>
                      <a:r>
                        <a:rPr lang="en-US" altLang="zh-CN" sz="1200" dirty="0"/>
                        <a:t>3</a:t>
                      </a:r>
                      <a:r>
                        <a:rPr lang="zh-CN" altLang="en-US" sz="1200" dirty="0"/>
                        <a:t>周正常，</a:t>
                      </a:r>
                      <a:r>
                        <a:rPr lang="en-US" altLang="zh-CN" sz="1200" dirty="0"/>
                        <a:t>2</a:t>
                      </a:r>
                      <a:r>
                        <a:rPr lang="zh-CN" altLang="en-US" sz="1200" dirty="0"/>
                        <a:t>周不休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200" dirty="0"/>
                        <a:t>精通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200" dirty="0"/>
                        <a:t>罗马</a:t>
                      </a:r>
                      <a:r>
                        <a:rPr lang="en-US" altLang="zh-CN" sz="1200" dirty="0"/>
                        <a:t>1</a:t>
                      </a:r>
                      <a:r>
                        <a:rPr lang="zh-CN" altLang="en-US" sz="1200" dirty="0"/>
                        <a:t>全站？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1943328"/>
                  </a:ext>
                </a:extLst>
              </a:tr>
              <a:tr h="307175">
                <a:tc>
                  <a:txBody>
                    <a:bodyPr/>
                    <a:lstStyle/>
                    <a:p>
                      <a:r>
                        <a:rPr lang="zh-CN" altLang="en-US" sz="1200" dirty="0"/>
                        <a:t>万智牌</a:t>
                      </a:r>
                      <a:r>
                        <a:rPr lang="en-US" altLang="zh-CN" sz="1200" dirty="0"/>
                        <a:t>Manor</a:t>
                      </a:r>
                      <a:r>
                        <a:rPr lang="zh-CN" altLang="en-US" sz="1200" dirty="0"/>
                        <a:t>回归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60h, 5</a:t>
                      </a:r>
                      <a:r>
                        <a:rPr lang="zh-CN" altLang="en-US" sz="1200" dirty="0"/>
                        <a:t>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10</a:t>
                      </a:r>
                      <a:r>
                        <a:rPr lang="zh-CN" altLang="en-US" sz="1200" dirty="0"/>
                        <a:t>天努力，</a:t>
                      </a:r>
                      <a:r>
                        <a:rPr lang="en-US" altLang="zh-CN" sz="1200" dirty="0"/>
                        <a:t>2</a:t>
                      </a:r>
                      <a:r>
                        <a:rPr lang="zh-CN" altLang="en-US" sz="1200" dirty="0"/>
                        <a:t>周正常，</a:t>
                      </a:r>
                      <a:r>
                        <a:rPr lang="en-US" altLang="zh-CN" sz="1200" dirty="0"/>
                        <a:t>1</a:t>
                      </a:r>
                      <a:r>
                        <a:rPr lang="zh-CN" altLang="en-US" sz="1200" dirty="0"/>
                        <a:t>周不休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200" dirty="0"/>
                        <a:t>教练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200" dirty="0"/>
                        <a:t>罗马</a:t>
                      </a:r>
                      <a:r>
                        <a:rPr lang="en-US" altLang="zh-CN" sz="1200" dirty="0"/>
                        <a:t>2</a:t>
                      </a:r>
                      <a:r>
                        <a:rPr lang="zh-CN" altLang="en-US" sz="1200" dirty="0"/>
                        <a:t>全站？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4621905"/>
                  </a:ext>
                </a:extLst>
              </a:tr>
              <a:tr h="537556">
                <a:tc>
                  <a:txBody>
                    <a:bodyPr/>
                    <a:lstStyle/>
                    <a:p>
                      <a:r>
                        <a:rPr lang="zh-CN" altLang="en-US" sz="1200" dirty="0"/>
                        <a:t>诡秘之主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150</a:t>
                      </a:r>
                      <a:r>
                        <a:rPr lang="zh-CN" altLang="en-US" sz="1200" dirty="0"/>
                        <a:t>小时，</a:t>
                      </a:r>
                      <a:r>
                        <a:rPr lang="en-US" altLang="zh-CN" sz="1200" dirty="0"/>
                        <a:t>12</a:t>
                      </a:r>
                      <a:r>
                        <a:rPr lang="zh-CN" altLang="en-US" sz="1200" dirty="0"/>
                        <a:t>全天</a:t>
                      </a:r>
                      <a:r>
                        <a:rPr lang="en-US" altLang="zh-CN" sz="1200" dirty="0"/>
                        <a:t>/24</a:t>
                      </a:r>
                      <a:r>
                        <a:rPr lang="zh-CN" altLang="en-US" sz="1200" dirty="0"/>
                        <a:t>半程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24</a:t>
                      </a:r>
                      <a:r>
                        <a:rPr lang="zh-CN" altLang="en-US" sz="1200" dirty="0"/>
                        <a:t>天努力，</a:t>
                      </a:r>
                      <a:r>
                        <a:rPr lang="en-US" altLang="zh-CN" sz="1200" dirty="0"/>
                        <a:t>5</a:t>
                      </a:r>
                      <a:r>
                        <a:rPr lang="zh-CN" altLang="en-US" sz="1200" dirty="0"/>
                        <a:t>周正常，</a:t>
                      </a:r>
                      <a:r>
                        <a:rPr lang="en-US" altLang="zh-CN" sz="1200" dirty="0"/>
                        <a:t>3</a:t>
                      </a:r>
                      <a:r>
                        <a:rPr lang="zh-CN" altLang="en-US" sz="1200" dirty="0"/>
                        <a:t>周不休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200" dirty="0"/>
                        <a:t>文艺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200" dirty="0"/>
                        <a:t>战锤</a:t>
                      </a:r>
                      <a:r>
                        <a:rPr lang="en-US" altLang="zh-CN" sz="1200" dirty="0"/>
                        <a:t>4k</a:t>
                      </a:r>
                      <a:r>
                        <a:rPr lang="zh-CN" altLang="en-US" sz="1200" dirty="0"/>
                        <a:t>设计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4373459"/>
                  </a:ext>
                </a:extLst>
              </a:tr>
              <a:tr h="537556">
                <a:tc>
                  <a:txBody>
                    <a:bodyPr/>
                    <a:lstStyle/>
                    <a:p>
                      <a:r>
                        <a:rPr lang="zh-CN" altLang="en-US" sz="1200" dirty="0"/>
                        <a:t>新历史网络小说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100</a:t>
                      </a:r>
                      <a:r>
                        <a:rPr lang="zh-CN" altLang="en-US" sz="1200" dirty="0"/>
                        <a:t>小时，</a:t>
                      </a:r>
                      <a:r>
                        <a:rPr lang="en-US" altLang="zh-CN" sz="1200" dirty="0"/>
                        <a:t>8</a:t>
                      </a:r>
                      <a:r>
                        <a:rPr lang="zh-CN" altLang="en-US" sz="1200" dirty="0"/>
                        <a:t>全天</a:t>
                      </a:r>
                      <a:r>
                        <a:rPr lang="en-US" altLang="zh-CN" sz="1200" dirty="0"/>
                        <a:t>/16</a:t>
                      </a:r>
                      <a:r>
                        <a:rPr lang="zh-CN" altLang="en-US" sz="1200" dirty="0"/>
                        <a:t>半程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16</a:t>
                      </a:r>
                      <a:r>
                        <a:rPr lang="zh-CN" altLang="en-US" sz="1200" dirty="0"/>
                        <a:t>天努力，</a:t>
                      </a:r>
                      <a:r>
                        <a:rPr lang="en-US" altLang="zh-CN" sz="1200" dirty="0"/>
                        <a:t>3</a:t>
                      </a:r>
                      <a:r>
                        <a:rPr lang="zh-CN" altLang="en-US" sz="1200" dirty="0"/>
                        <a:t>周正常，</a:t>
                      </a:r>
                      <a:r>
                        <a:rPr lang="en-US" altLang="zh-CN" sz="1200" dirty="0"/>
                        <a:t>2</a:t>
                      </a:r>
                      <a:r>
                        <a:rPr lang="zh-CN" altLang="en-US" sz="1200" dirty="0"/>
                        <a:t>周不休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200" dirty="0"/>
                        <a:t>文艺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200" dirty="0"/>
                        <a:t>战锤</a:t>
                      </a:r>
                      <a:r>
                        <a:rPr lang="en-US" altLang="zh-CN" sz="1200" dirty="0"/>
                        <a:t>4k</a:t>
                      </a:r>
                      <a:r>
                        <a:rPr lang="zh-CN" altLang="en-US" sz="1200" dirty="0"/>
                        <a:t>商人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8297624"/>
                  </a:ext>
                </a:extLst>
              </a:tr>
              <a:tr h="307175">
                <a:tc>
                  <a:txBody>
                    <a:bodyPr/>
                    <a:lstStyle/>
                    <a:p>
                      <a:r>
                        <a:rPr lang="zh-CN" altLang="en-US" sz="1200" dirty="0"/>
                        <a:t>文明</a:t>
                      </a:r>
                      <a:r>
                        <a:rPr lang="en-US" altLang="zh-CN" sz="1200" dirty="0"/>
                        <a:t>6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50-100</a:t>
                      </a:r>
                      <a:r>
                        <a:rPr lang="zh-CN" altLang="en-US" sz="1200" dirty="0"/>
                        <a:t>小时，</a:t>
                      </a:r>
                      <a:r>
                        <a:rPr lang="en-US" altLang="zh-CN" sz="1200" dirty="0"/>
                        <a:t>4-8</a:t>
                      </a:r>
                      <a:r>
                        <a:rPr lang="zh-CN" altLang="en-US" sz="1200" dirty="0"/>
                        <a:t>天全程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12</a:t>
                      </a:r>
                      <a:r>
                        <a:rPr lang="zh-CN" altLang="en-US" sz="1200" dirty="0"/>
                        <a:t>天努力，</a:t>
                      </a:r>
                      <a:r>
                        <a:rPr lang="en-US" altLang="zh-CN" sz="1200" dirty="0"/>
                        <a:t>3</a:t>
                      </a:r>
                      <a:r>
                        <a:rPr lang="zh-CN" altLang="en-US" sz="1200" dirty="0"/>
                        <a:t>周正常，</a:t>
                      </a:r>
                      <a:r>
                        <a:rPr lang="en-US" altLang="zh-CN" sz="1200" dirty="0"/>
                        <a:t>2</a:t>
                      </a:r>
                      <a:r>
                        <a:rPr lang="zh-CN" altLang="en-US" sz="1200" dirty="0"/>
                        <a:t>周不休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200" dirty="0"/>
                        <a:t>精通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200" dirty="0"/>
                        <a:t>杀戮尖塔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8655186"/>
                  </a:ext>
                </a:extLst>
              </a:tr>
              <a:tr h="307175">
                <a:tc>
                  <a:txBody>
                    <a:bodyPr/>
                    <a:lstStyle/>
                    <a:p>
                      <a:r>
                        <a:rPr lang="zh-CN" altLang="en-US" sz="1200" dirty="0"/>
                        <a:t>某个美剧</a:t>
                      </a:r>
                      <a:r>
                        <a:rPr lang="en-US" altLang="zh-CN" sz="1200" dirty="0"/>
                        <a:t>+</a:t>
                      </a:r>
                      <a:r>
                        <a:rPr lang="zh-CN" altLang="en-US" sz="1200" dirty="0"/>
                        <a:t>解析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10</a:t>
                      </a:r>
                      <a:r>
                        <a:rPr lang="zh-CN" altLang="en-US" sz="1200" dirty="0"/>
                        <a:t>小时</a:t>
                      </a:r>
                      <a:r>
                        <a:rPr lang="en-US" altLang="zh-CN" sz="1200" dirty="0"/>
                        <a:t>/</a:t>
                      </a:r>
                      <a:r>
                        <a:rPr lang="zh-CN" altLang="en-US" sz="1200" dirty="0"/>
                        <a:t>季，即</a:t>
                      </a:r>
                      <a:r>
                        <a:rPr lang="en-US" altLang="zh-CN" sz="1200" dirty="0"/>
                        <a:t>1</a:t>
                      </a:r>
                      <a:r>
                        <a:rPr lang="zh-CN" altLang="en-US" sz="1200" dirty="0"/>
                        <a:t>天</a:t>
                      </a:r>
                      <a:r>
                        <a:rPr lang="en-US" altLang="zh-CN" sz="1200" dirty="0"/>
                        <a:t>/</a:t>
                      </a:r>
                      <a:r>
                        <a:rPr lang="zh-CN" altLang="en-US" sz="1200" dirty="0"/>
                        <a:t>季节全程，</a:t>
                      </a:r>
                      <a:r>
                        <a:rPr lang="en-US" altLang="zh-CN" sz="1200" dirty="0"/>
                        <a:t>2</a:t>
                      </a:r>
                      <a:r>
                        <a:rPr lang="zh-CN" altLang="en-US" sz="1200" dirty="0"/>
                        <a:t>天</a:t>
                      </a:r>
                      <a:r>
                        <a:rPr lang="en-US" altLang="zh-CN" sz="1200" dirty="0"/>
                        <a:t>/</a:t>
                      </a:r>
                      <a:r>
                        <a:rPr lang="zh-CN" altLang="en-US" sz="1200" dirty="0"/>
                        <a:t>季半程。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200" dirty="0"/>
                        <a:t>可和英语水平一起。不玩游戏的周就行。自由点。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200" dirty="0"/>
                        <a:t>文艺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200" dirty="0"/>
                        <a:t>冰气时代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9304624"/>
                  </a:ext>
                </a:extLst>
              </a:tr>
              <a:tr h="307175">
                <a:tc>
                  <a:txBody>
                    <a:bodyPr/>
                    <a:lstStyle/>
                    <a:p>
                      <a:r>
                        <a:rPr lang="zh-CN" altLang="en-US" sz="1200" dirty="0"/>
                        <a:t>某个信野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60</a:t>
                      </a:r>
                      <a:r>
                        <a:rPr lang="zh-CN" altLang="en-US" sz="1200" dirty="0"/>
                        <a:t>小时，</a:t>
                      </a:r>
                      <a:r>
                        <a:rPr lang="en-US" altLang="zh-CN" sz="1200" dirty="0"/>
                        <a:t>5</a:t>
                      </a:r>
                      <a:r>
                        <a:rPr lang="zh-CN" altLang="en-US" sz="1200" dirty="0"/>
                        <a:t>天全程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8446462"/>
                  </a:ext>
                </a:extLst>
              </a:tr>
              <a:tr h="307175">
                <a:tc>
                  <a:txBody>
                    <a:bodyPr/>
                    <a:lstStyle/>
                    <a:p>
                      <a:r>
                        <a:rPr lang="zh-CN" altLang="en-US" sz="1200" dirty="0"/>
                        <a:t>正义之怒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120h,10</a:t>
                      </a:r>
                      <a:r>
                        <a:rPr lang="zh-CN" altLang="en-US" sz="1200" dirty="0"/>
                        <a:t>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20</a:t>
                      </a:r>
                      <a:r>
                        <a:rPr lang="zh-CN" altLang="en-US" sz="1200" dirty="0"/>
                        <a:t>天努力，</a:t>
                      </a:r>
                      <a:r>
                        <a:rPr lang="en-US" altLang="zh-CN" sz="1200" dirty="0"/>
                        <a:t>4</a:t>
                      </a:r>
                      <a:r>
                        <a:rPr lang="zh-CN" altLang="en-US" sz="1200" dirty="0"/>
                        <a:t>周正常，</a:t>
                      </a:r>
                      <a:r>
                        <a:rPr lang="en-US" altLang="zh-CN" sz="1200" dirty="0"/>
                        <a:t>3</a:t>
                      </a:r>
                      <a:r>
                        <a:rPr lang="zh-CN" altLang="en-US" sz="1200" dirty="0"/>
                        <a:t>周不休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231160"/>
                  </a:ext>
                </a:extLst>
              </a:tr>
              <a:tr h="307175">
                <a:tc>
                  <a:txBody>
                    <a:bodyPr/>
                    <a:lstStyle/>
                    <a:p>
                      <a:r>
                        <a:rPr lang="zh-CN" altLang="en-US" sz="1200" dirty="0"/>
                        <a:t>三国志</a:t>
                      </a:r>
                      <a:r>
                        <a:rPr lang="en-US" altLang="zh-CN" sz="1200" dirty="0"/>
                        <a:t>11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9761346"/>
                  </a:ext>
                </a:extLst>
              </a:tr>
              <a:tr h="307175"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dirty="0"/>
                        <a:t>光是上述这些，就需要</a:t>
                      </a:r>
                      <a:r>
                        <a:rPr lang="en-US" altLang="zh-CN" sz="1200" dirty="0"/>
                        <a:t>107.5</a:t>
                      </a:r>
                      <a:r>
                        <a:rPr lang="zh-CN" altLang="en-US" sz="1200" dirty="0"/>
                        <a:t>整天。最少也要一年。正常要一年半。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dirty="0"/>
                        <a:t>还有剧情</a:t>
                      </a:r>
                      <a:r>
                        <a:rPr lang="en-US" altLang="zh-CN" sz="1200" dirty="0"/>
                        <a:t>4A</a:t>
                      </a:r>
                      <a:r>
                        <a:rPr lang="zh-CN" altLang="en-US" sz="1200" dirty="0"/>
                        <a:t>。巫师</a:t>
                      </a:r>
                      <a:r>
                        <a:rPr lang="en-US" altLang="zh-CN" sz="1200" dirty="0"/>
                        <a:t>4</a:t>
                      </a:r>
                      <a:r>
                        <a:rPr lang="zh-CN" altLang="en-US" sz="1200" dirty="0"/>
                        <a:t>天；法环</a:t>
                      </a:r>
                      <a:r>
                        <a:rPr lang="en-US" altLang="zh-CN" sz="1200" dirty="0"/>
                        <a:t>3</a:t>
                      </a:r>
                      <a:r>
                        <a:rPr lang="zh-CN" altLang="en-US" sz="1200" dirty="0"/>
                        <a:t>天；悟空</a:t>
                      </a:r>
                      <a:r>
                        <a:rPr lang="en-US" altLang="zh-CN" sz="1200" dirty="0"/>
                        <a:t>4</a:t>
                      </a:r>
                      <a:r>
                        <a:rPr lang="zh-CN" altLang="en-US" sz="1200" dirty="0"/>
                        <a:t>天；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94743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160491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2DC7FCB1-1313-D6C3-16A8-2807F460C3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44605" y="0"/>
            <a:ext cx="127188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2020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年度皇冠之战，TH000冰火两重天，暗夜出了12只山岭！魔兽争霸3">
            <a:extLst>
              <a:ext uri="{FF2B5EF4-FFF2-40B4-BE49-F238E27FC236}">
                <a16:creationId xmlns:a16="http://schemas.microsoft.com/office/drawing/2014/main" id="{25749856-C7C5-3984-C652-D4702EE74F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" y="-2221"/>
            <a:ext cx="12192001" cy="6860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18289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5973CE5-9D12-2C83-2861-DE40125025CE}"/>
              </a:ext>
            </a:extLst>
          </p:cNvPr>
          <p:cNvSpPr txBox="1"/>
          <p:nvPr/>
        </p:nvSpPr>
        <p:spPr>
          <a:xfrm>
            <a:off x="840509" y="2289340"/>
            <a:ext cx="1051098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dirty="0"/>
          </a:p>
          <a:p>
            <a:r>
              <a:rPr lang="zh-CN" altLang="en-US" dirty="0"/>
              <a:t>帝国时代</a:t>
            </a:r>
            <a:r>
              <a:rPr lang="en-US" altLang="zh-CN" dirty="0"/>
              <a:t>2 – 1300</a:t>
            </a:r>
            <a:r>
              <a:rPr lang="zh-CN" altLang="en-US" dirty="0"/>
              <a:t>分学习</a:t>
            </a:r>
            <a:endParaRPr lang="en-US" altLang="zh-CN" dirty="0"/>
          </a:p>
          <a:p>
            <a:r>
              <a:rPr lang="zh-CN" altLang="en-US" dirty="0"/>
              <a:t>要点：练习</a:t>
            </a:r>
            <a:r>
              <a:rPr lang="en-US" altLang="zh-CN" dirty="0"/>
              <a:t>1-3</a:t>
            </a:r>
            <a:r>
              <a:rPr lang="zh-CN" altLang="en-US" dirty="0"/>
              <a:t>民族；掌握强势民族；大佬比赛观摩；细节（围家）；刻意训练（双线）</a:t>
            </a:r>
            <a:endParaRPr lang="en-US" altLang="zh-CN" dirty="0"/>
          </a:p>
          <a:p>
            <a:r>
              <a:rPr lang="zh-CN" altLang="en-US" dirty="0"/>
              <a:t>时间：</a:t>
            </a:r>
            <a:r>
              <a:rPr lang="en-US" altLang="zh-CN" dirty="0"/>
              <a:t>7</a:t>
            </a:r>
            <a:r>
              <a:rPr lang="zh-CN" altLang="en-US" dirty="0"/>
              <a:t>天，</a:t>
            </a:r>
            <a:r>
              <a:rPr lang="en-US" altLang="zh-CN" dirty="0"/>
              <a:t>150</a:t>
            </a:r>
            <a:r>
              <a:rPr lang="zh-CN" altLang="en-US" dirty="0"/>
              <a:t>局</a:t>
            </a:r>
            <a:r>
              <a:rPr lang="en-US" altLang="zh-CN" dirty="0"/>
              <a:t> + </a:t>
            </a:r>
            <a:r>
              <a:rPr lang="zh-CN" altLang="en-US" dirty="0"/>
              <a:t>看回放 </a:t>
            </a:r>
            <a:r>
              <a:rPr lang="en-US" altLang="zh-CN" dirty="0"/>
              <a:t>+ </a:t>
            </a:r>
            <a:r>
              <a:rPr lang="zh-CN" altLang="en-US" dirty="0"/>
              <a:t>看教程 </a:t>
            </a:r>
            <a:r>
              <a:rPr lang="en-US" altLang="zh-CN" dirty="0"/>
              <a:t>+ </a:t>
            </a:r>
            <a:r>
              <a:rPr lang="zh-CN" altLang="en-US" dirty="0"/>
              <a:t>思考细节错误 </a:t>
            </a:r>
            <a:r>
              <a:rPr lang="en-US" altLang="zh-CN" dirty="0"/>
              <a:t>= 90</a:t>
            </a:r>
            <a:r>
              <a:rPr lang="zh-CN" altLang="en-US" dirty="0"/>
              <a:t>小时</a:t>
            </a:r>
            <a:endParaRPr lang="en-US" altLang="zh-CN" dirty="0"/>
          </a:p>
          <a:p>
            <a:r>
              <a:rPr lang="en-US" altLang="zh-CN" sz="1800" dirty="0"/>
              <a:t>15</a:t>
            </a:r>
            <a:r>
              <a:rPr lang="zh-CN" altLang="en-US" sz="1800" dirty="0"/>
              <a:t>天，</a:t>
            </a:r>
            <a:r>
              <a:rPr lang="en-US" altLang="zh-CN" sz="1800" dirty="0"/>
              <a:t>2</a:t>
            </a:r>
            <a:r>
              <a:rPr lang="zh-CN" altLang="en-US" sz="1800" dirty="0"/>
              <a:t>周不休，</a:t>
            </a:r>
            <a:r>
              <a:rPr lang="en-US" altLang="zh-CN" sz="1800" dirty="0"/>
              <a:t>3</a:t>
            </a:r>
            <a:r>
              <a:rPr lang="zh-CN" altLang="en-US" sz="1800" dirty="0"/>
              <a:t>周正常</a:t>
            </a:r>
            <a:endParaRPr lang="en-US" altLang="zh-CN" dirty="0"/>
          </a:p>
          <a:p>
            <a:endParaRPr lang="en-US" altLang="zh-CN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CDA408B-F49F-27B7-E66D-5CF00F487A48}"/>
              </a:ext>
            </a:extLst>
          </p:cNvPr>
          <p:cNvSpPr/>
          <p:nvPr/>
        </p:nvSpPr>
        <p:spPr>
          <a:xfrm>
            <a:off x="0" y="0"/>
            <a:ext cx="811441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88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3</a:t>
            </a:r>
            <a:endParaRPr lang="zh-CN" altLang="en-US" sz="88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0852381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F609B7D3-B314-7B2A-11EF-78C37E6104A3}"/>
              </a:ext>
            </a:extLst>
          </p:cNvPr>
          <p:cNvSpPr txBox="1"/>
          <p:nvPr/>
        </p:nvSpPr>
        <p:spPr>
          <a:xfrm>
            <a:off x="2456480" y="3018914"/>
            <a:ext cx="1051098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dirty="0"/>
          </a:p>
          <a:p>
            <a:r>
              <a:rPr lang="zh-CN" altLang="en-US" dirty="0"/>
              <a:t>魔兽争霸</a:t>
            </a:r>
            <a:r>
              <a:rPr lang="en-US" altLang="zh-CN" dirty="0"/>
              <a:t>3 – </a:t>
            </a:r>
            <a:r>
              <a:rPr lang="zh-CN" altLang="en-US" dirty="0"/>
              <a:t>学习</a:t>
            </a:r>
            <a:endParaRPr lang="en-US" altLang="zh-CN" dirty="0"/>
          </a:p>
          <a:p>
            <a:r>
              <a:rPr lang="zh-CN" altLang="en-US" dirty="0"/>
              <a:t>时间：</a:t>
            </a:r>
            <a:r>
              <a:rPr lang="en-US" altLang="zh-CN" dirty="0"/>
              <a:t>7</a:t>
            </a:r>
            <a:r>
              <a:rPr lang="zh-CN" altLang="en-US" dirty="0"/>
              <a:t>天</a:t>
            </a:r>
            <a:endParaRPr lang="en-US" altLang="zh-CN" dirty="0"/>
          </a:p>
          <a:p>
            <a:r>
              <a:rPr lang="zh-CN" altLang="en-US" dirty="0"/>
              <a:t>要点：提前文案；提前专业比赛思考侦察；团战训练器；练级模拟器；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sz="1800" dirty="0"/>
              <a:t>15</a:t>
            </a:r>
            <a:r>
              <a:rPr lang="zh-CN" altLang="en-US" sz="1800" dirty="0"/>
              <a:t>天努力，</a:t>
            </a:r>
            <a:r>
              <a:rPr lang="en-US" altLang="zh-CN" sz="1800" dirty="0"/>
              <a:t>2</a:t>
            </a:r>
            <a:r>
              <a:rPr lang="zh-CN" altLang="en-US" sz="1800" dirty="0"/>
              <a:t>周不休，</a:t>
            </a:r>
            <a:r>
              <a:rPr lang="en-US" altLang="zh-CN" sz="1800" dirty="0"/>
              <a:t>3</a:t>
            </a:r>
            <a:r>
              <a:rPr lang="zh-CN" altLang="en-US" sz="1800" dirty="0"/>
              <a:t>周正常</a:t>
            </a:r>
          </a:p>
          <a:p>
            <a:endParaRPr lang="en-US" altLang="zh-CN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097E96F-1920-71F8-B6D0-934BB6EB4BEA}"/>
              </a:ext>
            </a:extLst>
          </p:cNvPr>
          <p:cNvSpPr/>
          <p:nvPr/>
        </p:nvSpPr>
        <p:spPr>
          <a:xfrm>
            <a:off x="0" y="0"/>
            <a:ext cx="811441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88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3</a:t>
            </a:r>
            <a:endParaRPr lang="zh-CN" altLang="en-US" sz="88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443102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r/StardewValley - Optimal Barn-Keg layout - 136 kegs.">
            <a:extLst>
              <a:ext uri="{FF2B5EF4-FFF2-40B4-BE49-F238E27FC236}">
                <a16:creationId xmlns:a16="http://schemas.microsoft.com/office/drawing/2014/main" id="{24144888-B4FF-A30D-BEA3-AF5A5D9DD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92088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Steam 上的Heroes® of Might &amp; Magic® III - HD Edition">
            <a:extLst>
              <a:ext uri="{FF2B5EF4-FFF2-40B4-BE49-F238E27FC236}">
                <a16:creationId xmlns:a16="http://schemas.microsoft.com/office/drawing/2014/main" id="{93A8B752-C79A-3500-BB7B-DC36456F8B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218939" cy="6873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86628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2097E96F-1920-71F8-B6D0-934BB6EB4BEA}"/>
              </a:ext>
            </a:extLst>
          </p:cNvPr>
          <p:cNvSpPr/>
          <p:nvPr/>
        </p:nvSpPr>
        <p:spPr>
          <a:xfrm>
            <a:off x="0" y="0"/>
            <a:ext cx="811441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8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6</a:t>
            </a:r>
            <a:endParaRPr lang="zh-CN" altLang="en-US" sz="88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C85B31E-FE76-5A54-653C-8241EE85F6D6}"/>
              </a:ext>
            </a:extLst>
          </p:cNvPr>
          <p:cNvSpPr txBox="1"/>
          <p:nvPr/>
        </p:nvSpPr>
        <p:spPr>
          <a:xfrm>
            <a:off x="3745541" y="2574790"/>
            <a:ext cx="620683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星露谷物语</a:t>
            </a:r>
            <a:endParaRPr lang="en-US" altLang="zh-CN" dirty="0"/>
          </a:p>
          <a:p>
            <a:r>
              <a:rPr lang="zh-CN" altLang="en-US" dirty="0"/>
              <a:t>时间：</a:t>
            </a:r>
            <a:r>
              <a:rPr lang="en-US" altLang="zh-CN" dirty="0"/>
              <a:t>168</a:t>
            </a:r>
            <a:r>
              <a:rPr lang="zh-CN" altLang="en-US" dirty="0"/>
              <a:t>小时（</a:t>
            </a:r>
            <a:r>
              <a:rPr lang="en-US" altLang="zh-CN" dirty="0"/>
              <a:t>2</a:t>
            </a:r>
            <a:r>
              <a:rPr lang="zh-CN" altLang="en-US" dirty="0"/>
              <a:t>年，</a:t>
            </a:r>
            <a:r>
              <a:rPr lang="en-US" altLang="zh-CN" dirty="0"/>
              <a:t>224</a:t>
            </a:r>
            <a:r>
              <a:rPr lang="zh-CN" altLang="en-US" dirty="0"/>
              <a:t>天</a:t>
            </a:r>
            <a:r>
              <a:rPr lang="en-US" altLang="zh-CN" dirty="0"/>
              <a:t>*30</a:t>
            </a:r>
            <a:r>
              <a:rPr lang="zh-CN" altLang="en-US" dirty="0"/>
              <a:t>分钟</a:t>
            </a:r>
            <a:r>
              <a:rPr lang="en-US" altLang="zh-CN" dirty="0"/>
              <a:t>*1.5</a:t>
            </a:r>
            <a:r>
              <a:rPr lang="zh-CN" altLang="en-US" dirty="0"/>
              <a:t>倍） </a:t>
            </a:r>
            <a:r>
              <a:rPr lang="en-US" altLang="zh-CN" dirty="0"/>
              <a:t>= 14</a:t>
            </a:r>
            <a:r>
              <a:rPr lang="zh-CN" altLang="en-US" dirty="0"/>
              <a:t>整天</a:t>
            </a:r>
            <a:endParaRPr lang="en-US" altLang="zh-CN" dirty="0"/>
          </a:p>
          <a:p>
            <a:r>
              <a:rPr lang="zh-CN" altLang="en-US" dirty="0"/>
              <a:t>条件：</a:t>
            </a:r>
            <a:r>
              <a:rPr lang="en-US" altLang="zh-CN" dirty="0"/>
              <a:t>30</a:t>
            </a:r>
            <a:r>
              <a:rPr lang="zh-CN" altLang="en-US" dirty="0"/>
              <a:t>天努力，</a:t>
            </a:r>
            <a:r>
              <a:rPr lang="en-US" altLang="zh-CN" dirty="0"/>
              <a:t>4</a:t>
            </a:r>
            <a:r>
              <a:rPr lang="zh-CN" altLang="en-US" dirty="0"/>
              <a:t>周不休，</a:t>
            </a:r>
            <a:r>
              <a:rPr lang="en-US" altLang="zh-CN" dirty="0"/>
              <a:t>6</a:t>
            </a:r>
            <a:r>
              <a:rPr lang="zh-CN" altLang="en-US" dirty="0"/>
              <a:t>周正常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575124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2097E96F-1920-71F8-B6D0-934BB6EB4BEA}"/>
              </a:ext>
            </a:extLst>
          </p:cNvPr>
          <p:cNvSpPr/>
          <p:nvPr/>
        </p:nvSpPr>
        <p:spPr>
          <a:xfrm>
            <a:off x="0" y="0"/>
            <a:ext cx="811441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8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6</a:t>
            </a:r>
            <a:endParaRPr lang="zh-CN" altLang="en-US" sz="88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6C317D1-CF77-E48A-008D-97767B70ECCC}"/>
              </a:ext>
            </a:extLst>
          </p:cNvPr>
          <p:cNvSpPr txBox="1"/>
          <p:nvPr/>
        </p:nvSpPr>
        <p:spPr>
          <a:xfrm>
            <a:off x="4100552" y="2608752"/>
            <a:ext cx="620683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英雄无敌：</a:t>
            </a:r>
            <a:endParaRPr lang="en-US" altLang="zh-CN" dirty="0"/>
          </a:p>
          <a:p>
            <a:r>
              <a:rPr lang="zh-CN" altLang="en-US" dirty="0"/>
              <a:t>时间：</a:t>
            </a:r>
            <a:r>
              <a:rPr lang="en-US" altLang="zh-CN" dirty="0"/>
              <a:t>150h</a:t>
            </a:r>
            <a:r>
              <a:rPr lang="zh-CN" altLang="en-US" dirty="0"/>
              <a:t>（根据</a:t>
            </a:r>
            <a:r>
              <a:rPr lang="en-US" altLang="zh-CN" dirty="0"/>
              <a:t>how long to beat) = 12.5</a:t>
            </a:r>
            <a:r>
              <a:rPr lang="zh-CN" altLang="en-US" dirty="0"/>
              <a:t>天</a:t>
            </a:r>
            <a:endParaRPr lang="en-US" altLang="zh-CN" dirty="0"/>
          </a:p>
          <a:p>
            <a:r>
              <a:rPr lang="zh-CN" altLang="en-US" dirty="0"/>
              <a:t>条件：</a:t>
            </a:r>
            <a:r>
              <a:rPr lang="en-US" altLang="zh-CN" dirty="0"/>
              <a:t>30</a:t>
            </a:r>
            <a:r>
              <a:rPr lang="zh-CN" altLang="en-US" dirty="0"/>
              <a:t>天努力，</a:t>
            </a:r>
            <a:r>
              <a:rPr lang="en-US" altLang="zh-CN" dirty="0"/>
              <a:t>4</a:t>
            </a:r>
            <a:r>
              <a:rPr lang="zh-CN" altLang="en-US" dirty="0"/>
              <a:t>周不休，</a:t>
            </a:r>
            <a:r>
              <a:rPr lang="en-US" altLang="zh-CN" dirty="0"/>
              <a:t>6</a:t>
            </a:r>
            <a:r>
              <a:rPr lang="zh-CN" altLang="en-US" dirty="0"/>
              <a:t>周正常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9645749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B969A1-C715-C230-144B-451D515B1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时间和取舍（今年）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83BC373-E4BD-372D-1977-6B0185214B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zh-CN" altLang="en-US" dirty="0"/>
              <a:t>一月过完，还有</a:t>
            </a:r>
            <a:r>
              <a:rPr lang="en-US" altLang="zh-CN" dirty="0"/>
              <a:t>5300</a:t>
            </a:r>
            <a:r>
              <a:rPr lang="zh-CN" altLang="en-US" dirty="0"/>
              <a:t>个小时。</a:t>
            </a:r>
            <a:endParaRPr lang="en-US" altLang="zh-CN" dirty="0"/>
          </a:p>
          <a:p>
            <a:r>
              <a:rPr lang="zh-CN" altLang="en-US" dirty="0"/>
              <a:t>想挣</a:t>
            </a:r>
            <a:r>
              <a:rPr lang="en-US" altLang="zh-CN" dirty="0"/>
              <a:t>200w</a:t>
            </a:r>
            <a:r>
              <a:rPr lang="zh-CN" altLang="en-US" dirty="0"/>
              <a:t>，就是工作</a:t>
            </a:r>
            <a:r>
              <a:rPr lang="en-US" altLang="zh-CN" dirty="0"/>
              <a:t>2000</a:t>
            </a:r>
            <a:r>
              <a:rPr lang="zh-CN" altLang="en-US" dirty="0"/>
              <a:t>个小时（平均每天</a:t>
            </a:r>
            <a:r>
              <a:rPr lang="en-US" altLang="zh-CN" dirty="0"/>
              <a:t>5h</a:t>
            </a:r>
            <a:r>
              <a:rPr lang="zh-CN" altLang="en-US" dirty="0"/>
              <a:t>）。</a:t>
            </a:r>
            <a:r>
              <a:rPr lang="en-US" altLang="zh-CN" dirty="0"/>
              <a:t>20</a:t>
            </a:r>
            <a:r>
              <a:rPr lang="zh-CN" altLang="en-US" dirty="0"/>
              <a:t>场次左右，相关考试时间</a:t>
            </a:r>
            <a:r>
              <a:rPr lang="en-US" altLang="zh-CN" dirty="0"/>
              <a:t>300-400h</a:t>
            </a:r>
            <a:r>
              <a:rPr lang="zh-CN" altLang="en-US" dirty="0"/>
              <a:t>，相关开发时间</a:t>
            </a:r>
            <a:r>
              <a:rPr lang="en-US" altLang="zh-CN" dirty="0"/>
              <a:t>100-200h</a:t>
            </a:r>
            <a:r>
              <a:rPr lang="zh-CN" altLang="en-US" dirty="0"/>
              <a:t>。相关宣传推广时间</a:t>
            </a:r>
            <a:r>
              <a:rPr lang="en-US" altLang="zh-CN" dirty="0"/>
              <a:t>500h</a:t>
            </a:r>
            <a:r>
              <a:rPr lang="zh-CN" altLang="en-US" dirty="0"/>
              <a:t>。这样只剩</a:t>
            </a:r>
            <a:r>
              <a:rPr lang="en-US" altLang="zh-CN" dirty="0"/>
              <a:t>1000</a:t>
            </a:r>
            <a:r>
              <a:rPr lang="zh-CN" altLang="en-US" dirty="0"/>
              <a:t>小时了。</a:t>
            </a:r>
            <a:endParaRPr lang="en-US" altLang="zh-CN" dirty="0"/>
          </a:p>
          <a:p>
            <a:pPr lvl="1"/>
            <a:r>
              <a:rPr lang="en-US" altLang="zh-CN" dirty="0"/>
              <a:t>1000</a:t>
            </a:r>
            <a:r>
              <a:rPr lang="zh-CN" altLang="en-US" dirty="0"/>
              <a:t>小时想哥飞，又想量化，基本上是痴人说梦。还是先哥飞吧。量化作为休息。</a:t>
            </a:r>
            <a:endParaRPr lang="en-US" altLang="zh-CN" dirty="0"/>
          </a:p>
          <a:p>
            <a:r>
              <a:rPr lang="zh-CN" altLang="en-US" dirty="0"/>
              <a:t>如果还有</a:t>
            </a:r>
            <a:r>
              <a:rPr lang="en-US" altLang="zh-CN" dirty="0"/>
              <a:t>200</a:t>
            </a:r>
            <a:r>
              <a:rPr lang="zh-CN" altLang="en-US" dirty="0"/>
              <a:t>天出门，路上时间也有</a:t>
            </a:r>
            <a:r>
              <a:rPr lang="en-US" altLang="zh-CN" dirty="0"/>
              <a:t>300</a:t>
            </a:r>
            <a:r>
              <a:rPr lang="zh-CN" altLang="en-US" dirty="0"/>
              <a:t>个小时。路上英语吧，英语</a:t>
            </a:r>
            <a:r>
              <a:rPr lang="en-US" altLang="zh-CN" dirty="0"/>
              <a:t>APP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300h</a:t>
            </a:r>
            <a:r>
              <a:rPr lang="zh-CN" altLang="en-US" dirty="0"/>
              <a:t>。吃饭还有</a:t>
            </a:r>
            <a:r>
              <a:rPr lang="en-US" altLang="zh-CN" dirty="0"/>
              <a:t>200h</a:t>
            </a:r>
            <a:r>
              <a:rPr lang="zh-CN" altLang="en-US" dirty="0"/>
              <a:t>呢！可以读书和看作品。</a:t>
            </a:r>
            <a:endParaRPr lang="en-US" altLang="zh-CN" dirty="0"/>
          </a:p>
          <a:p>
            <a:r>
              <a:rPr lang="zh-CN" altLang="en-US" dirty="0"/>
              <a:t>旅游还有差不多</a:t>
            </a:r>
            <a:r>
              <a:rPr lang="en-US" altLang="zh-CN" dirty="0"/>
              <a:t>500</a:t>
            </a:r>
            <a:r>
              <a:rPr lang="zh-CN" altLang="en-US" dirty="0"/>
              <a:t>个小时。</a:t>
            </a:r>
            <a:endParaRPr lang="en-US" altLang="zh-CN" dirty="0"/>
          </a:p>
          <a:p>
            <a:r>
              <a:rPr lang="en-US" altLang="zh-CN" dirty="0"/>
              <a:t>8*30 = 200</a:t>
            </a:r>
            <a:r>
              <a:rPr lang="zh-CN" altLang="en-US" dirty="0"/>
              <a:t>。内活动。</a:t>
            </a:r>
            <a:endParaRPr lang="en-US" altLang="zh-CN" dirty="0"/>
          </a:p>
          <a:p>
            <a:r>
              <a:rPr lang="en-US" altLang="zh-CN" dirty="0"/>
              <a:t>10 * 30 = 300h </a:t>
            </a:r>
            <a:r>
              <a:rPr lang="zh-CN" altLang="en-US" dirty="0"/>
              <a:t>外出活动。</a:t>
            </a:r>
            <a:endParaRPr lang="en-US" altLang="zh-CN" dirty="0"/>
          </a:p>
          <a:p>
            <a:r>
              <a:rPr lang="zh-CN" altLang="en-US" dirty="0"/>
              <a:t>社交分出</a:t>
            </a:r>
            <a:r>
              <a:rPr lang="en-US" altLang="zh-CN" dirty="0"/>
              <a:t>500h</a:t>
            </a:r>
            <a:r>
              <a:rPr lang="zh-CN" altLang="en-US" dirty="0"/>
              <a:t>。加上旅游，一共</a:t>
            </a:r>
            <a:r>
              <a:rPr lang="en-US" altLang="zh-CN" dirty="0"/>
              <a:t>1000h</a:t>
            </a:r>
            <a:r>
              <a:rPr lang="zh-CN" altLang="en-US" dirty="0"/>
              <a:t>在外。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这样，</a:t>
            </a:r>
            <a:r>
              <a:rPr lang="en-US" altLang="zh-CN" dirty="0"/>
              <a:t>5300-2000-1000-300 = 2000</a:t>
            </a:r>
            <a:r>
              <a:rPr lang="zh-CN" altLang="en-US" dirty="0"/>
              <a:t>小时。</a:t>
            </a:r>
            <a:endParaRPr lang="en-US" altLang="zh-CN" dirty="0"/>
          </a:p>
          <a:p>
            <a:r>
              <a:rPr lang="zh-CN" altLang="en-US" dirty="0"/>
              <a:t>运动占掉</a:t>
            </a:r>
            <a:r>
              <a:rPr lang="en-US" altLang="zh-CN" dirty="0"/>
              <a:t>500h</a:t>
            </a:r>
            <a:r>
              <a:rPr lang="zh-CN" altLang="en-US" dirty="0"/>
              <a:t>，这样还有</a:t>
            </a:r>
            <a:r>
              <a:rPr lang="en-US" altLang="zh-CN" dirty="0"/>
              <a:t>1500h</a:t>
            </a:r>
            <a:r>
              <a:rPr lang="zh-CN" altLang="en-US" dirty="0"/>
              <a:t>。咋分配？</a:t>
            </a:r>
            <a:endParaRPr lang="en-US" altLang="zh-CN" dirty="0"/>
          </a:p>
          <a:p>
            <a:r>
              <a:rPr lang="zh-CN" altLang="en-US" dirty="0"/>
              <a:t>每个沉迷</a:t>
            </a:r>
            <a:r>
              <a:rPr lang="en-US" altLang="zh-CN" dirty="0"/>
              <a:t>15n</a:t>
            </a:r>
            <a:r>
              <a:rPr lang="zh-CN" altLang="en-US" dirty="0"/>
              <a:t>。能分配</a:t>
            </a:r>
            <a:r>
              <a:rPr lang="en-US" altLang="zh-CN" dirty="0"/>
              <a:t>40day</a:t>
            </a:r>
            <a:r>
              <a:rPr lang="zh-CN" altLang="en-US" dirty="0"/>
              <a:t>，</a:t>
            </a:r>
            <a:r>
              <a:rPr lang="en-US" altLang="zh-CN" dirty="0"/>
              <a:t>600h</a:t>
            </a:r>
            <a:r>
              <a:rPr lang="zh-CN" altLang="en-US" dirty="0"/>
              <a:t>吗？努力吧！</a:t>
            </a:r>
            <a:endParaRPr lang="en-US" altLang="zh-CN" dirty="0"/>
          </a:p>
          <a:p>
            <a:r>
              <a:rPr lang="zh-CN" altLang="en-US" dirty="0"/>
              <a:t>再减去</a:t>
            </a:r>
            <a:r>
              <a:rPr lang="en-US" altLang="zh-CN" dirty="0"/>
              <a:t>1000</a:t>
            </a:r>
            <a:r>
              <a:rPr lang="zh-CN" altLang="en-US" dirty="0"/>
              <a:t>的</a:t>
            </a:r>
            <a:r>
              <a:rPr lang="en-US" altLang="zh-CN" dirty="0"/>
              <a:t>J</a:t>
            </a:r>
            <a:r>
              <a:rPr lang="zh-CN" altLang="en-US" dirty="0"/>
              <a:t>人，真的只剩</a:t>
            </a:r>
            <a:r>
              <a:rPr lang="en-US" altLang="zh-CN" dirty="0"/>
              <a:t>500</a:t>
            </a:r>
            <a:r>
              <a:rPr lang="zh-CN" altLang="en-US" dirty="0"/>
              <a:t>了。</a:t>
            </a:r>
            <a:endParaRPr lang="en-US" altLang="zh-CN" dirty="0"/>
          </a:p>
          <a:p>
            <a:r>
              <a:rPr lang="zh-CN" altLang="en-US" dirty="0"/>
              <a:t>节省时间大法</a:t>
            </a:r>
            <a:r>
              <a:rPr lang="en-US" altLang="zh-CN" dirty="0">
                <a:sym typeface="Wingdings" panose="05000000000000000000" pitchFamily="2" charset="2"/>
              </a:rPr>
              <a:t>: </a:t>
            </a:r>
            <a:r>
              <a:rPr lang="zh-CN" altLang="en-US" dirty="0">
                <a:sym typeface="Wingdings" panose="05000000000000000000" pitchFamily="2" charset="2"/>
              </a:rPr>
              <a:t>（</a:t>
            </a:r>
            <a:r>
              <a:rPr lang="en-US" altLang="zh-CN" dirty="0">
                <a:sym typeface="Wingdings" panose="05000000000000000000" pitchFamily="2" charset="2"/>
              </a:rPr>
              <a:t>a)</a:t>
            </a:r>
            <a:r>
              <a:rPr lang="zh-CN" altLang="en-US" dirty="0">
                <a:sym typeface="Wingdings" panose="05000000000000000000" pitchFamily="2" charset="2"/>
              </a:rPr>
              <a:t>路上</a:t>
            </a:r>
            <a:r>
              <a:rPr lang="en-US" altLang="zh-CN" dirty="0">
                <a:sym typeface="Wingdings" panose="05000000000000000000" pitchFamily="2" charset="2"/>
              </a:rPr>
              <a:t>app </a:t>
            </a:r>
            <a:r>
              <a:rPr lang="zh-CN" altLang="en-US" dirty="0">
                <a:sym typeface="Wingdings" panose="05000000000000000000" pitchFamily="2" charset="2"/>
              </a:rPr>
              <a:t>（</a:t>
            </a:r>
            <a:r>
              <a:rPr lang="en-US" altLang="zh-CN" dirty="0">
                <a:sym typeface="Wingdings" panose="05000000000000000000" pitchFamily="2" charset="2"/>
              </a:rPr>
              <a:t>b</a:t>
            </a:r>
            <a:r>
              <a:rPr lang="zh-CN" altLang="en-US" dirty="0">
                <a:sym typeface="Wingdings" panose="05000000000000000000" pitchFamily="2" charset="2"/>
              </a:rPr>
              <a:t>）真的不能乱刷知乎、小红书了（</a:t>
            </a:r>
            <a:r>
              <a:rPr lang="en-US" altLang="zh-CN" dirty="0">
                <a:sym typeface="Wingdings" panose="05000000000000000000" pitchFamily="2" charset="2"/>
              </a:rPr>
              <a:t>c</a:t>
            </a:r>
            <a:r>
              <a:rPr lang="zh-CN" altLang="en-US" dirty="0">
                <a:sym typeface="Wingdings" panose="05000000000000000000" pitchFamily="2" charset="2"/>
              </a:rPr>
              <a:t>）快手饭，汁</a:t>
            </a:r>
            <a:r>
              <a:rPr lang="en-US" altLang="zh-CN" dirty="0">
                <a:sym typeface="Wingdings" panose="05000000000000000000" pitchFamily="2" charset="2"/>
              </a:rPr>
              <a:t>+</a:t>
            </a:r>
            <a:r>
              <a:rPr lang="zh-CN" altLang="en-US" dirty="0">
                <a:sym typeface="Wingdings" panose="05000000000000000000" pitchFamily="2" charset="2"/>
              </a:rPr>
              <a:t>烤炸物。（</a:t>
            </a:r>
            <a:r>
              <a:rPr lang="en-US" altLang="zh-CN" dirty="0">
                <a:sym typeface="Wingdings" panose="05000000000000000000" pitchFamily="2" charset="2"/>
              </a:rPr>
              <a:t>d</a:t>
            </a:r>
            <a:r>
              <a:rPr lang="zh-CN" altLang="en-US" dirty="0">
                <a:sym typeface="Wingdings" panose="05000000000000000000" pitchFamily="2" charset="2"/>
              </a:rPr>
              <a:t>）吃饭的时候，进行爱好 </a:t>
            </a:r>
            <a:r>
              <a:rPr lang="en-US" altLang="zh-CN" dirty="0">
                <a:sym typeface="Wingdings" panose="05000000000000000000" pitchFamily="2" charset="2"/>
              </a:rPr>
              <a:t>– </a:t>
            </a:r>
            <a:r>
              <a:rPr lang="zh-CN" altLang="en-US" dirty="0">
                <a:sym typeface="Wingdings" panose="05000000000000000000" pitchFamily="2" charset="2"/>
              </a:rPr>
              <a:t>娱乐读书</a:t>
            </a:r>
            <a:r>
              <a:rPr lang="en-US" altLang="zh-CN" dirty="0">
                <a:sym typeface="Wingdings" panose="05000000000000000000" pitchFamily="2" charset="2"/>
              </a:rPr>
              <a:t>/</a:t>
            </a:r>
            <a:r>
              <a:rPr lang="zh-CN" altLang="en-US" dirty="0">
                <a:sym typeface="Wingdings" panose="05000000000000000000" pitchFamily="2" charset="2"/>
              </a:rPr>
              <a:t>打牌教练。（</a:t>
            </a:r>
            <a:r>
              <a:rPr lang="en-US" altLang="zh-CN" dirty="0">
                <a:sym typeface="Wingdings" panose="05000000000000000000" pitchFamily="2" charset="2"/>
              </a:rPr>
              <a:t>e</a:t>
            </a:r>
            <a:r>
              <a:rPr lang="zh-CN" altLang="en-US" dirty="0">
                <a:sym typeface="Wingdings" panose="05000000000000000000" pitchFamily="2" charset="2"/>
              </a:rPr>
              <a:t>）沉迷条件：天时（没压力）人和（恰好进入状态）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2937382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Steam 上的Total War: WARHAMMER">
            <a:extLst>
              <a:ext uri="{FF2B5EF4-FFF2-40B4-BE49-F238E27FC236}">
                <a16:creationId xmlns:a16="http://schemas.microsoft.com/office/drawing/2014/main" id="{B476640E-277A-9641-2AA7-AFA5CD9FE9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364934" cy="6955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94443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7E8144E-02E0-45CA-9E85-F0F9B3842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4E93112-C4F4-7033-0A22-516DFD281B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AD93FF9-284E-87AF-6AD5-E23248CDE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414147" cy="7761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71817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2097E96F-1920-71F8-B6D0-934BB6EB4BEA}"/>
              </a:ext>
            </a:extLst>
          </p:cNvPr>
          <p:cNvSpPr/>
          <p:nvPr/>
        </p:nvSpPr>
        <p:spPr>
          <a:xfrm>
            <a:off x="0" y="0"/>
            <a:ext cx="811441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88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4</a:t>
            </a:r>
            <a:endParaRPr lang="zh-CN" altLang="en-US" sz="88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6C317D1-CF77-E48A-008D-97767B70ECCC}"/>
              </a:ext>
            </a:extLst>
          </p:cNvPr>
          <p:cNvSpPr txBox="1"/>
          <p:nvPr/>
        </p:nvSpPr>
        <p:spPr>
          <a:xfrm>
            <a:off x="4100552" y="2608752"/>
            <a:ext cx="620683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战锤</a:t>
            </a:r>
            <a:r>
              <a:rPr lang="en-US" altLang="zh-CN" dirty="0"/>
              <a:t>1</a:t>
            </a:r>
            <a:r>
              <a:rPr lang="zh-CN" altLang="en-US" dirty="0"/>
              <a:t>初体验</a:t>
            </a:r>
            <a:r>
              <a:rPr lang="en-US" altLang="zh-CN" dirty="0"/>
              <a:t>+</a:t>
            </a:r>
            <a:r>
              <a:rPr lang="zh-CN" altLang="en-US" dirty="0"/>
              <a:t>精通：</a:t>
            </a:r>
            <a:endParaRPr lang="en-US" altLang="zh-CN" dirty="0"/>
          </a:p>
          <a:p>
            <a:r>
              <a:rPr lang="zh-CN" altLang="en-US" dirty="0"/>
              <a:t>要点：</a:t>
            </a:r>
            <a:endParaRPr lang="en-US" altLang="zh-CN" dirty="0"/>
          </a:p>
          <a:p>
            <a:r>
              <a:rPr lang="zh-CN" altLang="en-US" dirty="0"/>
              <a:t>时间：</a:t>
            </a:r>
            <a:r>
              <a:rPr lang="en-US" altLang="zh-CN" dirty="0"/>
              <a:t>40h+60h= 100h,9</a:t>
            </a:r>
            <a:r>
              <a:rPr lang="zh-CN" altLang="en-US" dirty="0"/>
              <a:t>天</a:t>
            </a:r>
            <a:endParaRPr lang="en-US" altLang="zh-CN" dirty="0"/>
          </a:p>
          <a:p>
            <a:r>
              <a:rPr lang="zh-CN" altLang="en-US" dirty="0"/>
              <a:t>条件：</a:t>
            </a:r>
            <a:r>
              <a:rPr lang="en-US" altLang="zh-CN" dirty="0"/>
              <a:t>4</a:t>
            </a:r>
            <a:r>
              <a:rPr lang="zh-CN" altLang="en-US" dirty="0"/>
              <a:t>周普通 </a:t>
            </a:r>
            <a:r>
              <a:rPr lang="en-US" altLang="zh-CN" dirty="0"/>
              <a:t>or 3</a:t>
            </a:r>
            <a:r>
              <a:rPr lang="zh-CN" altLang="en-US" dirty="0"/>
              <a:t>周努力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2341305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2097E96F-1920-71F8-B6D0-934BB6EB4BEA}"/>
              </a:ext>
            </a:extLst>
          </p:cNvPr>
          <p:cNvSpPr/>
          <p:nvPr/>
        </p:nvSpPr>
        <p:spPr>
          <a:xfrm>
            <a:off x="0" y="0"/>
            <a:ext cx="811441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88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4</a:t>
            </a:r>
            <a:endParaRPr lang="zh-CN" altLang="en-US" sz="88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6C317D1-CF77-E48A-008D-97767B70ECCC}"/>
              </a:ext>
            </a:extLst>
          </p:cNvPr>
          <p:cNvSpPr txBox="1"/>
          <p:nvPr/>
        </p:nvSpPr>
        <p:spPr>
          <a:xfrm>
            <a:off x="4100552" y="2608752"/>
            <a:ext cx="620683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战锤</a:t>
            </a:r>
            <a:r>
              <a:rPr lang="en-US" altLang="zh-CN" dirty="0"/>
              <a:t>2</a:t>
            </a:r>
            <a:r>
              <a:rPr lang="zh-CN" altLang="en-US" dirty="0"/>
              <a:t>初体验</a:t>
            </a:r>
            <a:r>
              <a:rPr lang="en-US" altLang="zh-CN" dirty="0"/>
              <a:t>+</a:t>
            </a:r>
            <a:r>
              <a:rPr lang="zh-CN" altLang="en-US" dirty="0"/>
              <a:t>精通：</a:t>
            </a:r>
            <a:endParaRPr lang="en-US" altLang="zh-CN" dirty="0"/>
          </a:p>
          <a:p>
            <a:r>
              <a:rPr lang="zh-CN" altLang="en-US" dirty="0"/>
              <a:t>要点：</a:t>
            </a:r>
            <a:endParaRPr lang="en-US" altLang="zh-CN" dirty="0"/>
          </a:p>
          <a:p>
            <a:r>
              <a:rPr lang="zh-CN" altLang="en-US" dirty="0"/>
              <a:t>时间：</a:t>
            </a:r>
            <a:r>
              <a:rPr lang="en-US" altLang="zh-CN" dirty="0"/>
              <a:t>40h+60h= 100h,9</a:t>
            </a:r>
            <a:r>
              <a:rPr lang="zh-CN" altLang="en-US" dirty="0"/>
              <a:t>天</a:t>
            </a:r>
            <a:endParaRPr lang="en-US" altLang="zh-CN" dirty="0"/>
          </a:p>
          <a:p>
            <a:r>
              <a:rPr lang="zh-CN" altLang="en-US" dirty="0"/>
              <a:t>条件：</a:t>
            </a:r>
            <a:r>
              <a:rPr lang="en-US" altLang="zh-CN" dirty="0"/>
              <a:t>4</a:t>
            </a:r>
            <a:r>
              <a:rPr lang="zh-CN" altLang="en-US" dirty="0"/>
              <a:t>周普通 </a:t>
            </a:r>
            <a:r>
              <a:rPr lang="en-US" altLang="zh-CN" dirty="0"/>
              <a:t>or 3</a:t>
            </a:r>
            <a:r>
              <a:rPr lang="zh-CN" altLang="en-US" dirty="0"/>
              <a:t>周努力</a:t>
            </a:r>
            <a:endParaRPr lang="en-US" altLang="zh-CN" dirty="0"/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571947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0432E2BD-F79C-65EF-F918-7C37CF3029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65151"/>
            <a:ext cx="12192000" cy="6923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5945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万千粉丝齐为网文主角庆生？《诡秘之主》官设图库IP开发加速">
            <a:extLst>
              <a:ext uri="{FF2B5EF4-FFF2-40B4-BE49-F238E27FC236}">
                <a16:creationId xmlns:a16="http://schemas.microsoft.com/office/drawing/2014/main" id="{80B1DBB1-2DD1-BCE2-D389-95344A52F2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43099" y="-97588"/>
            <a:ext cx="16797300" cy="7148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6349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2097E96F-1920-71F8-B6D0-934BB6EB4BEA}"/>
              </a:ext>
            </a:extLst>
          </p:cNvPr>
          <p:cNvSpPr/>
          <p:nvPr/>
        </p:nvSpPr>
        <p:spPr>
          <a:xfrm>
            <a:off x="0" y="0"/>
            <a:ext cx="811441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88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4</a:t>
            </a:r>
            <a:endParaRPr lang="zh-CN" altLang="en-US" sz="88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6C317D1-CF77-E48A-008D-97767B70ECCC}"/>
              </a:ext>
            </a:extLst>
          </p:cNvPr>
          <p:cNvSpPr txBox="1"/>
          <p:nvPr/>
        </p:nvSpPr>
        <p:spPr>
          <a:xfrm>
            <a:off x="4100552" y="2608752"/>
            <a:ext cx="620683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战锤</a:t>
            </a:r>
            <a:r>
              <a:rPr lang="en-US" altLang="zh-CN" dirty="0"/>
              <a:t>3</a:t>
            </a:r>
            <a:r>
              <a:rPr lang="zh-CN" altLang="en-US" dirty="0"/>
              <a:t>初体验</a:t>
            </a:r>
            <a:r>
              <a:rPr lang="en-US" altLang="zh-CN" dirty="0"/>
              <a:t>+</a:t>
            </a:r>
            <a:r>
              <a:rPr lang="zh-CN" altLang="en-US" dirty="0"/>
              <a:t>精通：</a:t>
            </a:r>
            <a:endParaRPr lang="en-US" altLang="zh-CN" dirty="0"/>
          </a:p>
          <a:p>
            <a:r>
              <a:rPr lang="zh-CN" altLang="en-US" dirty="0"/>
              <a:t>要点：</a:t>
            </a:r>
            <a:endParaRPr lang="en-US" altLang="zh-CN" dirty="0"/>
          </a:p>
          <a:p>
            <a:r>
              <a:rPr lang="zh-CN" altLang="en-US" dirty="0"/>
              <a:t>时间：</a:t>
            </a:r>
            <a:r>
              <a:rPr lang="en-US" altLang="zh-CN" dirty="0"/>
              <a:t>40h+60h= 100h,9</a:t>
            </a:r>
            <a:r>
              <a:rPr lang="zh-CN" altLang="en-US" dirty="0"/>
              <a:t>天</a:t>
            </a:r>
            <a:endParaRPr lang="en-US" altLang="zh-CN" dirty="0"/>
          </a:p>
          <a:p>
            <a:r>
              <a:rPr lang="zh-CN" altLang="en-US" dirty="0"/>
              <a:t>条件：</a:t>
            </a:r>
            <a:r>
              <a:rPr lang="en-US" altLang="zh-CN" dirty="0"/>
              <a:t>4</a:t>
            </a:r>
            <a:r>
              <a:rPr lang="zh-CN" altLang="en-US" dirty="0"/>
              <a:t>周普通 </a:t>
            </a:r>
            <a:r>
              <a:rPr lang="en-US" altLang="zh-CN" dirty="0"/>
              <a:t>or 3</a:t>
            </a:r>
            <a:r>
              <a:rPr lang="zh-CN" altLang="en-US" dirty="0"/>
              <a:t>周努力</a:t>
            </a:r>
            <a:endParaRPr lang="en-US" altLang="zh-CN" dirty="0"/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6922397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2097E96F-1920-71F8-B6D0-934BB6EB4BEA}"/>
              </a:ext>
            </a:extLst>
          </p:cNvPr>
          <p:cNvSpPr/>
          <p:nvPr/>
        </p:nvSpPr>
        <p:spPr>
          <a:xfrm>
            <a:off x="0" y="0"/>
            <a:ext cx="811441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88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5</a:t>
            </a:r>
            <a:endParaRPr lang="zh-CN" altLang="en-US" sz="88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6C317D1-CF77-E48A-008D-97767B70ECCC}"/>
              </a:ext>
            </a:extLst>
          </p:cNvPr>
          <p:cNvSpPr txBox="1"/>
          <p:nvPr/>
        </p:nvSpPr>
        <p:spPr>
          <a:xfrm>
            <a:off x="4100552" y="2608752"/>
            <a:ext cx="620683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诡秘之主：</a:t>
            </a:r>
            <a:endParaRPr lang="en-US" altLang="zh-CN" dirty="0"/>
          </a:p>
          <a:p>
            <a:r>
              <a:rPr lang="zh-CN" altLang="en-US" dirty="0"/>
              <a:t>时间：</a:t>
            </a:r>
            <a:r>
              <a:rPr lang="en-US" altLang="zh-CN" dirty="0"/>
              <a:t>446</a:t>
            </a:r>
            <a:r>
              <a:rPr lang="zh-CN" altLang="en-US" dirty="0"/>
              <a:t>万字，</a:t>
            </a:r>
            <a:r>
              <a:rPr lang="en-US" altLang="zh-CN" dirty="0"/>
              <a:t>150</a:t>
            </a:r>
            <a:r>
              <a:rPr lang="zh-CN" altLang="en-US" dirty="0"/>
              <a:t>小时 </a:t>
            </a:r>
            <a:r>
              <a:rPr lang="en-US" altLang="zh-CN" dirty="0"/>
              <a:t>= 12</a:t>
            </a:r>
            <a:r>
              <a:rPr lang="zh-CN" altLang="en-US" dirty="0"/>
              <a:t>天全程 </a:t>
            </a:r>
            <a:r>
              <a:rPr lang="en-US" altLang="zh-CN" dirty="0"/>
              <a:t>or 24</a:t>
            </a:r>
            <a:r>
              <a:rPr lang="zh-CN" altLang="en-US" dirty="0"/>
              <a:t>天半程 </a:t>
            </a:r>
            <a:r>
              <a:rPr lang="en-US" altLang="zh-CN" dirty="0"/>
              <a:t>or </a:t>
            </a:r>
            <a:r>
              <a:rPr lang="zh-CN" altLang="en-US" dirty="0"/>
              <a:t>两个月无娱乐</a:t>
            </a:r>
            <a:endParaRPr lang="en-US" altLang="zh-CN" dirty="0"/>
          </a:p>
          <a:p>
            <a:r>
              <a:rPr lang="zh-CN" altLang="en-US" dirty="0"/>
              <a:t>条件：</a:t>
            </a:r>
            <a:r>
              <a:rPr lang="en-US" altLang="zh-CN" dirty="0"/>
              <a:t>24</a:t>
            </a:r>
            <a:r>
              <a:rPr lang="zh-CN" altLang="en-US" dirty="0"/>
              <a:t>天努力，</a:t>
            </a:r>
            <a:r>
              <a:rPr lang="en-US" altLang="zh-CN" dirty="0"/>
              <a:t>5</a:t>
            </a:r>
            <a:r>
              <a:rPr lang="zh-CN" altLang="en-US" dirty="0"/>
              <a:t>周正常，</a:t>
            </a:r>
            <a:r>
              <a:rPr lang="en-US" altLang="zh-CN" dirty="0"/>
              <a:t>3</a:t>
            </a:r>
            <a:r>
              <a:rPr lang="zh-CN" altLang="en-US" dirty="0"/>
              <a:t>周不休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7808458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1004F2-4296-986C-3F97-953DC03E0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C566D16-DC05-876F-7F72-69B5425EEC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79622C64-6635-A092-7C95-42B3596B46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88"/>
            <a:ext cx="12192000" cy="6854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52389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B6883D-C2EC-6336-9C48-F22B9DCFC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A5ADE3C-F402-F586-D57C-79DFE878F5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14D23877-6715-81A0-D8E8-80314466F7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28593" y="-139700"/>
            <a:ext cx="13049186" cy="713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27241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cottie Scheffler - Wikipedia">
            <a:extLst>
              <a:ext uri="{FF2B5EF4-FFF2-40B4-BE49-F238E27FC236}">
                <a16:creationId xmlns:a16="http://schemas.microsoft.com/office/drawing/2014/main" id="{257C08AE-6F5C-092E-3932-54BC5C5648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5201" y="158883"/>
            <a:ext cx="2697360" cy="3505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utoShape 4" descr="Stephen Curry">
            <a:extLst>
              <a:ext uri="{FF2B5EF4-FFF2-40B4-BE49-F238E27FC236}">
                <a16:creationId xmlns:a16="http://schemas.microsoft.com/office/drawing/2014/main" id="{F56B496B-1600-344F-56F0-45574E51E93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827047" y="2848582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6E16213-798A-D56F-2841-B26E489DA2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1880" y="158884"/>
            <a:ext cx="2647950" cy="35052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623F6F8-19FE-7C99-E876-79920776E0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07932" y="158883"/>
            <a:ext cx="3361328" cy="350519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E7EF27C-3CF4-B660-BF70-00DFCA9EB4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11880" y="3879697"/>
            <a:ext cx="1647660" cy="2618480"/>
          </a:xfrm>
          <a:prstGeom prst="rect">
            <a:avLst/>
          </a:prstGeom>
        </p:spPr>
      </p:pic>
      <p:pic>
        <p:nvPicPr>
          <p:cNvPr id="3" name="Picture 2" descr="Jared McCain Dubs Himself 'Rookie of the Year' After 30-Point Performance  for 76ers">
            <a:extLst>
              <a:ext uri="{FF2B5EF4-FFF2-40B4-BE49-F238E27FC236}">
                <a16:creationId xmlns:a16="http://schemas.microsoft.com/office/drawing/2014/main" id="{767D3F8D-BF5E-CC3D-A5FA-8AC0606081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866" y="3879696"/>
            <a:ext cx="4655075" cy="2618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F44BD92-0471-FB1B-F7C2-7310836596C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78260" y="3842073"/>
            <a:ext cx="2591000" cy="265610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3A8376F8-1771-B54A-D742-8E9E659B8D4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7431" y="2981262"/>
            <a:ext cx="847843" cy="89547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51087129-D3F7-1314-1CD5-2549F6ED017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85214" y="2978304"/>
            <a:ext cx="909860" cy="89547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C2194E0-1DF0-02B8-2EE1-0AEA5EE054C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591671" y="158882"/>
            <a:ext cx="3692351" cy="347781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CA05C45-6ED4-7D40-6804-6490309809C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-1176529" y="3842073"/>
            <a:ext cx="4243083" cy="2618479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10889F90-CF68-3C58-A354-55F37052469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-4389057" y="368432"/>
            <a:ext cx="3581400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8021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2097E96F-1920-71F8-B6D0-934BB6EB4BEA}"/>
              </a:ext>
            </a:extLst>
          </p:cNvPr>
          <p:cNvSpPr/>
          <p:nvPr/>
        </p:nvSpPr>
        <p:spPr>
          <a:xfrm>
            <a:off x="0" y="0"/>
            <a:ext cx="811441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88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3</a:t>
            </a:r>
            <a:endParaRPr lang="zh-CN" altLang="en-US" sz="88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6C317D1-CF77-E48A-008D-97767B70ECCC}"/>
              </a:ext>
            </a:extLst>
          </p:cNvPr>
          <p:cNvSpPr txBox="1"/>
          <p:nvPr/>
        </p:nvSpPr>
        <p:spPr>
          <a:xfrm>
            <a:off x="4100552" y="2608752"/>
            <a:ext cx="620683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文明</a:t>
            </a:r>
            <a:r>
              <a:rPr lang="en-US" altLang="zh-CN" dirty="0"/>
              <a:t>6</a:t>
            </a:r>
          </a:p>
          <a:p>
            <a:r>
              <a:rPr lang="zh-CN" altLang="en-US" dirty="0"/>
              <a:t>要点：</a:t>
            </a:r>
            <a:endParaRPr lang="en-US" altLang="zh-CN" dirty="0"/>
          </a:p>
          <a:p>
            <a:r>
              <a:rPr lang="zh-CN" altLang="en-US" dirty="0"/>
              <a:t>时间：</a:t>
            </a:r>
            <a:r>
              <a:rPr lang="en-US" altLang="zh-CN" dirty="0"/>
              <a:t>50-100</a:t>
            </a:r>
            <a:r>
              <a:rPr lang="zh-CN" altLang="en-US" dirty="0"/>
              <a:t>小时，</a:t>
            </a:r>
            <a:r>
              <a:rPr lang="en-US" altLang="zh-CN" dirty="0"/>
              <a:t>4-8</a:t>
            </a:r>
            <a:r>
              <a:rPr lang="zh-CN" altLang="en-US" dirty="0"/>
              <a:t>天全程</a:t>
            </a:r>
            <a:endParaRPr lang="en-US" altLang="zh-CN" dirty="0"/>
          </a:p>
          <a:p>
            <a:r>
              <a:rPr lang="zh-CN" altLang="en-US" dirty="0"/>
              <a:t>条件：</a:t>
            </a:r>
            <a:r>
              <a:rPr lang="en-US" altLang="zh-CN" dirty="0"/>
              <a:t>12</a:t>
            </a:r>
            <a:r>
              <a:rPr lang="zh-CN" altLang="en-US" dirty="0"/>
              <a:t>天努力，</a:t>
            </a:r>
            <a:r>
              <a:rPr lang="en-US" altLang="zh-CN" dirty="0"/>
              <a:t>3</a:t>
            </a:r>
            <a:r>
              <a:rPr lang="zh-CN" altLang="en-US" dirty="0"/>
              <a:t>周正常，</a:t>
            </a:r>
            <a:r>
              <a:rPr lang="en-US" altLang="zh-CN" dirty="0"/>
              <a:t>2</a:t>
            </a:r>
            <a:r>
              <a:rPr lang="zh-CN" altLang="en-US" dirty="0"/>
              <a:t>周不休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2605229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2097E96F-1920-71F8-B6D0-934BB6EB4BEA}"/>
              </a:ext>
            </a:extLst>
          </p:cNvPr>
          <p:cNvSpPr/>
          <p:nvPr/>
        </p:nvSpPr>
        <p:spPr>
          <a:xfrm>
            <a:off x="0" y="0"/>
            <a:ext cx="811441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88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2</a:t>
            </a:r>
            <a:endParaRPr lang="zh-CN" altLang="en-US" sz="88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6C317D1-CF77-E48A-008D-97767B70ECCC}"/>
              </a:ext>
            </a:extLst>
          </p:cNvPr>
          <p:cNvSpPr txBox="1"/>
          <p:nvPr/>
        </p:nvSpPr>
        <p:spPr>
          <a:xfrm>
            <a:off x="4100552" y="2608752"/>
            <a:ext cx="620683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万智牌现金赛训练</a:t>
            </a:r>
            <a:endParaRPr lang="en-US" altLang="zh-CN" dirty="0"/>
          </a:p>
          <a:p>
            <a:r>
              <a:rPr lang="zh-CN" altLang="en-US" dirty="0"/>
              <a:t>要点：预计</a:t>
            </a:r>
            <a:r>
              <a:rPr lang="en-US" altLang="zh-CN" dirty="0"/>
              <a:t>11</a:t>
            </a:r>
            <a:r>
              <a:rPr lang="zh-CN" altLang="en-US" dirty="0"/>
              <a:t>月之后。</a:t>
            </a:r>
            <a:endParaRPr lang="en-US" altLang="zh-CN" dirty="0"/>
          </a:p>
          <a:p>
            <a:r>
              <a:rPr lang="zh-CN" altLang="en-US" dirty="0"/>
              <a:t>时间：</a:t>
            </a:r>
            <a:r>
              <a:rPr lang="en-US" altLang="zh-CN" dirty="0"/>
              <a:t>40h+60h= 100h,9</a:t>
            </a:r>
            <a:r>
              <a:rPr lang="zh-CN" altLang="en-US" dirty="0"/>
              <a:t>天</a:t>
            </a:r>
            <a:endParaRPr lang="en-US" altLang="zh-CN" dirty="0"/>
          </a:p>
          <a:p>
            <a:r>
              <a:rPr lang="zh-CN" altLang="en-US" dirty="0"/>
              <a:t>条件：</a:t>
            </a:r>
            <a:r>
              <a:rPr lang="en-US" altLang="zh-CN" dirty="0"/>
              <a:t>10</a:t>
            </a:r>
            <a:r>
              <a:rPr lang="zh-CN" altLang="en-US" dirty="0"/>
              <a:t>天努力，</a:t>
            </a:r>
            <a:r>
              <a:rPr lang="en-US" altLang="zh-CN" dirty="0"/>
              <a:t>2</a:t>
            </a:r>
            <a:r>
              <a:rPr lang="zh-CN" altLang="en-US" dirty="0"/>
              <a:t>周正常，</a:t>
            </a:r>
            <a:r>
              <a:rPr lang="en-US" altLang="zh-CN" dirty="0"/>
              <a:t>1</a:t>
            </a:r>
            <a:r>
              <a:rPr lang="zh-CN" altLang="en-US" dirty="0"/>
              <a:t>周不休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183464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58D63A9-D525-F71E-B2B5-F9CAEBE9EC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4FFE1C1-0506-6D96-6BE1-7FC51A5A47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098" name="Picture 2" descr="Pathfinder: Wrath of the Righteous - ReallyReallyLongAThon - Nexus">
            <a:extLst>
              <a:ext uri="{FF2B5EF4-FFF2-40B4-BE49-F238E27FC236}">
                <a16:creationId xmlns:a16="http://schemas.microsoft.com/office/drawing/2014/main" id="{C9050D22-2981-C992-6F4C-14B64EFBAB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38271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701339-F35C-79E3-464E-48A4787AC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448C7C8-E86F-5E5F-72BA-88A11AB520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122" name="Picture 2" descr="Steam 上的信長之野望・新生">
            <a:extLst>
              <a:ext uri="{FF2B5EF4-FFF2-40B4-BE49-F238E27FC236}">
                <a16:creationId xmlns:a16="http://schemas.microsoft.com/office/drawing/2014/main" id="{53CC6C8B-9559-2385-DE8D-96F3C9E680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34532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2097E96F-1920-71F8-B6D0-934BB6EB4BEA}"/>
              </a:ext>
            </a:extLst>
          </p:cNvPr>
          <p:cNvSpPr/>
          <p:nvPr/>
        </p:nvSpPr>
        <p:spPr>
          <a:xfrm>
            <a:off x="0" y="0"/>
            <a:ext cx="811441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8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4</a:t>
            </a:r>
            <a:endParaRPr lang="zh-CN" altLang="en-US" sz="88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6C317D1-CF77-E48A-008D-97767B70ECCC}"/>
              </a:ext>
            </a:extLst>
          </p:cNvPr>
          <p:cNvSpPr txBox="1"/>
          <p:nvPr/>
        </p:nvSpPr>
        <p:spPr>
          <a:xfrm>
            <a:off x="4100552" y="2608752"/>
            <a:ext cx="620683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正义之怒</a:t>
            </a:r>
            <a:endParaRPr lang="en-US" altLang="zh-CN" dirty="0"/>
          </a:p>
          <a:p>
            <a:r>
              <a:rPr lang="zh-CN" altLang="en-US" dirty="0"/>
              <a:t>要点：</a:t>
            </a:r>
            <a:endParaRPr lang="en-US" altLang="zh-CN" dirty="0"/>
          </a:p>
          <a:p>
            <a:r>
              <a:rPr lang="zh-CN" altLang="en-US" dirty="0"/>
              <a:t>时间：</a:t>
            </a:r>
            <a:r>
              <a:rPr lang="en-US" altLang="zh-CN" dirty="0"/>
              <a:t>120</a:t>
            </a:r>
            <a:r>
              <a:rPr lang="zh-CN" altLang="en-US" dirty="0"/>
              <a:t>小时，</a:t>
            </a:r>
            <a:r>
              <a:rPr lang="en-US" altLang="zh-CN" dirty="0"/>
              <a:t>10</a:t>
            </a:r>
            <a:r>
              <a:rPr lang="zh-CN" altLang="en-US" dirty="0"/>
              <a:t>天</a:t>
            </a:r>
            <a:endParaRPr lang="en-US" altLang="zh-CN" dirty="0"/>
          </a:p>
          <a:p>
            <a:r>
              <a:rPr lang="zh-CN" altLang="en-US" dirty="0"/>
              <a:t>条件：</a:t>
            </a:r>
            <a:r>
              <a:rPr lang="en-US" altLang="zh-CN" dirty="0"/>
              <a:t>20</a:t>
            </a:r>
            <a:r>
              <a:rPr lang="zh-CN" altLang="en-US" dirty="0"/>
              <a:t>天努力，</a:t>
            </a:r>
            <a:r>
              <a:rPr lang="en-US" altLang="zh-CN" dirty="0"/>
              <a:t>4</a:t>
            </a:r>
            <a:r>
              <a:rPr lang="zh-CN" altLang="en-US" dirty="0"/>
              <a:t>周正常，</a:t>
            </a:r>
            <a:r>
              <a:rPr lang="en-US" altLang="zh-CN" dirty="0"/>
              <a:t>3</a:t>
            </a:r>
            <a:r>
              <a:rPr lang="zh-CN" altLang="en-US" dirty="0"/>
              <a:t>周不休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1343140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2097E96F-1920-71F8-B6D0-934BB6EB4BEA}"/>
              </a:ext>
            </a:extLst>
          </p:cNvPr>
          <p:cNvSpPr/>
          <p:nvPr/>
        </p:nvSpPr>
        <p:spPr>
          <a:xfrm>
            <a:off x="0" y="0"/>
            <a:ext cx="811441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8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2</a:t>
            </a:r>
            <a:endParaRPr lang="zh-CN" altLang="en-US" sz="88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6C317D1-CF77-E48A-008D-97767B70ECCC}"/>
              </a:ext>
            </a:extLst>
          </p:cNvPr>
          <p:cNvSpPr txBox="1"/>
          <p:nvPr/>
        </p:nvSpPr>
        <p:spPr>
          <a:xfrm>
            <a:off x="4100552" y="2608752"/>
            <a:ext cx="620683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信长野望</a:t>
            </a:r>
            <a:r>
              <a:rPr lang="en-US" altLang="zh-CN" dirty="0"/>
              <a:t>16</a:t>
            </a:r>
          </a:p>
          <a:p>
            <a:r>
              <a:rPr lang="zh-CN" altLang="en-US" dirty="0"/>
              <a:t>要点：</a:t>
            </a:r>
            <a:endParaRPr lang="en-US" altLang="zh-CN" dirty="0"/>
          </a:p>
          <a:p>
            <a:r>
              <a:rPr lang="zh-CN" altLang="en-US" dirty="0"/>
              <a:t>时间：</a:t>
            </a:r>
            <a:r>
              <a:rPr lang="en-US" altLang="zh-CN" dirty="0"/>
              <a:t>50</a:t>
            </a:r>
            <a:r>
              <a:rPr lang="zh-CN" altLang="en-US" dirty="0"/>
              <a:t>小时，</a:t>
            </a:r>
            <a:r>
              <a:rPr lang="en-US" altLang="zh-CN" dirty="0"/>
              <a:t>4</a:t>
            </a:r>
            <a:r>
              <a:rPr lang="zh-CN" altLang="en-US" dirty="0"/>
              <a:t>天全程</a:t>
            </a:r>
            <a:endParaRPr lang="en-US" altLang="zh-CN" dirty="0"/>
          </a:p>
          <a:p>
            <a:r>
              <a:rPr lang="zh-CN" altLang="en-US" dirty="0"/>
              <a:t>条件：</a:t>
            </a:r>
            <a:r>
              <a:rPr lang="en-US" altLang="zh-CN" dirty="0"/>
              <a:t>8</a:t>
            </a:r>
            <a:r>
              <a:rPr lang="zh-CN" altLang="en-US" dirty="0"/>
              <a:t>天努力，</a:t>
            </a:r>
            <a:r>
              <a:rPr lang="en-US" altLang="zh-CN" dirty="0"/>
              <a:t>2</a:t>
            </a:r>
            <a:r>
              <a:rPr lang="zh-CN" altLang="en-US" dirty="0"/>
              <a:t>周正常，</a:t>
            </a:r>
            <a:r>
              <a:rPr lang="en-US" altLang="zh-CN" dirty="0"/>
              <a:t>1</a:t>
            </a:r>
            <a:r>
              <a:rPr lang="zh-CN" altLang="en-US" dirty="0"/>
              <a:t>周不休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1478812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0D1AC4-0551-1AC5-5BB0-2688237CE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52CBC90-3EB6-AE2D-AEA3-3E8D94B14E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146" name="Picture 2" descr="《全面战争：罗马》重制版图文教程攻略 从入门到精通详细指南">
            <a:extLst>
              <a:ext uri="{FF2B5EF4-FFF2-40B4-BE49-F238E27FC236}">
                <a16:creationId xmlns:a16="http://schemas.microsoft.com/office/drawing/2014/main" id="{531A2ABB-7139-62C2-FC5B-976EB66C1B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28879" y="0"/>
            <a:ext cx="1268531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044120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r/totalwar - The One Thing I Learned Coming Back to Rome 2 After Spending 1000 Hours in Warhammer 2...">
            <a:extLst>
              <a:ext uri="{FF2B5EF4-FFF2-40B4-BE49-F238E27FC236}">
                <a16:creationId xmlns:a16="http://schemas.microsoft.com/office/drawing/2014/main" id="{15B88F2F-B4FD-0834-1CEC-E7498936CC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647365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2097E96F-1920-71F8-B6D0-934BB6EB4BEA}"/>
              </a:ext>
            </a:extLst>
          </p:cNvPr>
          <p:cNvSpPr/>
          <p:nvPr/>
        </p:nvSpPr>
        <p:spPr>
          <a:xfrm>
            <a:off x="0" y="0"/>
            <a:ext cx="811441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88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3</a:t>
            </a:r>
            <a:endParaRPr lang="zh-CN" altLang="en-US" sz="88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6C317D1-CF77-E48A-008D-97767B70ECCC}"/>
              </a:ext>
            </a:extLst>
          </p:cNvPr>
          <p:cNvSpPr txBox="1"/>
          <p:nvPr/>
        </p:nvSpPr>
        <p:spPr>
          <a:xfrm>
            <a:off x="4100552" y="2608752"/>
            <a:ext cx="620683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罗马全战</a:t>
            </a:r>
            <a:r>
              <a:rPr lang="en-US" altLang="zh-CN" dirty="0"/>
              <a:t>1</a:t>
            </a:r>
          </a:p>
          <a:p>
            <a:r>
              <a:rPr lang="zh-CN" altLang="en-US" dirty="0"/>
              <a:t>要点：战锤之后</a:t>
            </a:r>
            <a:endParaRPr lang="en-US" altLang="zh-CN" dirty="0"/>
          </a:p>
          <a:p>
            <a:r>
              <a:rPr lang="zh-CN" altLang="en-US" dirty="0"/>
              <a:t>时间：</a:t>
            </a:r>
            <a:r>
              <a:rPr lang="en-US" altLang="zh-CN" dirty="0"/>
              <a:t>100</a:t>
            </a:r>
            <a:r>
              <a:rPr lang="zh-CN" altLang="en-US" dirty="0"/>
              <a:t>小时，</a:t>
            </a:r>
            <a:r>
              <a:rPr lang="en-US" altLang="zh-CN" dirty="0"/>
              <a:t>8</a:t>
            </a:r>
            <a:r>
              <a:rPr lang="zh-CN" altLang="en-US" dirty="0"/>
              <a:t>天</a:t>
            </a:r>
            <a:endParaRPr lang="en-US" altLang="zh-CN" dirty="0"/>
          </a:p>
          <a:p>
            <a:r>
              <a:rPr lang="zh-CN" altLang="en-US" dirty="0"/>
              <a:t>条件：</a:t>
            </a:r>
            <a:r>
              <a:rPr lang="en-US" altLang="zh-CN" dirty="0"/>
              <a:t>16</a:t>
            </a:r>
            <a:r>
              <a:rPr lang="zh-CN" altLang="en-US" dirty="0"/>
              <a:t>天努力，</a:t>
            </a:r>
            <a:r>
              <a:rPr lang="en-US" altLang="zh-CN" dirty="0"/>
              <a:t>3</a:t>
            </a:r>
            <a:r>
              <a:rPr lang="zh-CN" altLang="en-US" dirty="0"/>
              <a:t>周正常，</a:t>
            </a:r>
            <a:r>
              <a:rPr lang="en-US" altLang="zh-CN" dirty="0"/>
              <a:t>2</a:t>
            </a:r>
            <a:r>
              <a:rPr lang="zh-CN" altLang="en-US" dirty="0"/>
              <a:t>周不休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82525335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2097E96F-1920-71F8-B6D0-934BB6EB4BEA}"/>
              </a:ext>
            </a:extLst>
          </p:cNvPr>
          <p:cNvSpPr/>
          <p:nvPr/>
        </p:nvSpPr>
        <p:spPr>
          <a:xfrm>
            <a:off x="0" y="0"/>
            <a:ext cx="811441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88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3</a:t>
            </a:r>
            <a:endParaRPr lang="zh-CN" altLang="en-US" sz="88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6C317D1-CF77-E48A-008D-97767B70ECCC}"/>
              </a:ext>
            </a:extLst>
          </p:cNvPr>
          <p:cNvSpPr txBox="1"/>
          <p:nvPr/>
        </p:nvSpPr>
        <p:spPr>
          <a:xfrm>
            <a:off x="4100552" y="2608752"/>
            <a:ext cx="620683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罗马全战</a:t>
            </a:r>
            <a:r>
              <a:rPr lang="en-US" altLang="zh-CN" dirty="0"/>
              <a:t>2</a:t>
            </a:r>
          </a:p>
          <a:p>
            <a:r>
              <a:rPr lang="zh-CN" altLang="en-US" dirty="0"/>
              <a:t>要点：战锤之后</a:t>
            </a:r>
            <a:endParaRPr lang="en-US" altLang="zh-CN" dirty="0"/>
          </a:p>
          <a:p>
            <a:r>
              <a:rPr lang="zh-CN" altLang="en-US" dirty="0"/>
              <a:t>时间：</a:t>
            </a:r>
            <a:r>
              <a:rPr lang="en-US" altLang="zh-CN" dirty="0"/>
              <a:t>100</a:t>
            </a:r>
            <a:r>
              <a:rPr lang="zh-CN" altLang="en-US" dirty="0"/>
              <a:t>小时，</a:t>
            </a:r>
            <a:r>
              <a:rPr lang="en-US" altLang="zh-CN" dirty="0"/>
              <a:t>8</a:t>
            </a:r>
            <a:r>
              <a:rPr lang="zh-CN" altLang="en-US" dirty="0"/>
              <a:t>天</a:t>
            </a:r>
            <a:endParaRPr lang="en-US" altLang="zh-CN" dirty="0"/>
          </a:p>
          <a:p>
            <a:r>
              <a:rPr lang="zh-CN" altLang="en-US" dirty="0"/>
              <a:t>条件：</a:t>
            </a:r>
            <a:r>
              <a:rPr lang="en-US" altLang="zh-CN" dirty="0"/>
              <a:t>16</a:t>
            </a:r>
            <a:r>
              <a:rPr lang="zh-CN" altLang="en-US" dirty="0"/>
              <a:t>天努力，</a:t>
            </a:r>
            <a:r>
              <a:rPr lang="en-US" altLang="zh-CN" dirty="0"/>
              <a:t>3</a:t>
            </a:r>
            <a:r>
              <a:rPr lang="zh-CN" altLang="en-US" dirty="0"/>
              <a:t>周正常，</a:t>
            </a:r>
            <a:r>
              <a:rPr lang="en-US" altLang="zh-CN" dirty="0"/>
              <a:t>2</a:t>
            </a:r>
            <a:r>
              <a:rPr lang="zh-CN" altLang="en-US" dirty="0"/>
              <a:t>周不休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8142719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A85926-77A5-8882-C6EC-0ACA280FA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永世轮回（周）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972ECF1-EC14-4E2A-1427-1718542A9A5E}"/>
              </a:ext>
            </a:extLst>
          </p:cNvPr>
          <p:cNvSpPr/>
          <p:nvPr/>
        </p:nvSpPr>
        <p:spPr>
          <a:xfrm>
            <a:off x="265176" y="1495616"/>
            <a:ext cx="1475232" cy="63798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2M</a:t>
            </a:r>
            <a:r>
              <a:rPr lang="zh-CN" altLang="en-US" dirty="0"/>
              <a:t>开发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842B3FC-A0BA-FD4D-74AC-3DDE37106385}"/>
              </a:ext>
            </a:extLst>
          </p:cNvPr>
          <p:cNvSpPr/>
          <p:nvPr/>
        </p:nvSpPr>
        <p:spPr>
          <a:xfrm>
            <a:off x="1972056" y="1495616"/>
            <a:ext cx="1475232" cy="63798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野营乌托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10A51E8-6E53-7C67-DD1E-414C6F5AF636}"/>
              </a:ext>
            </a:extLst>
          </p:cNvPr>
          <p:cNvSpPr/>
          <p:nvPr/>
        </p:nvSpPr>
        <p:spPr>
          <a:xfrm>
            <a:off x="3678936" y="1495616"/>
            <a:ext cx="1475232" cy="63798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和菜头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B115C4F-3A15-0A53-AB88-87017FE02C0E}"/>
              </a:ext>
            </a:extLst>
          </p:cNvPr>
          <p:cNvSpPr/>
          <p:nvPr/>
        </p:nvSpPr>
        <p:spPr>
          <a:xfrm>
            <a:off x="5385816" y="1495616"/>
            <a:ext cx="1475232" cy="63798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特种兵孩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374B8C5D-A41B-AA1C-F280-01E977FCA2FC}"/>
              </a:ext>
            </a:extLst>
          </p:cNvPr>
          <p:cNvSpPr/>
          <p:nvPr/>
        </p:nvSpPr>
        <p:spPr>
          <a:xfrm>
            <a:off x="7092696" y="1495616"/>
            <a:ext cx="1475232" cy="63798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J</a:t>
            </a:r>
            <a:r>
              <a:rPr lang="zh-CN" altLang="en-US" dirty="0"/>
              <a:t>人教练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207EB751-316D-9B4D-2D88-B5945FD8C32B}"/>
              </a:ext>
            </a:extLst>
          </p:cNvPr>
          <p:cNvSpPr/>
          <p:nvPr/>
        </p:nvSpPr>
        <p:spPr>
          <a:xfrm>
            <a:off x="8717282" y="1495616"/>
            <a:ext cx="1475232" cy="63798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老孟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D4623129-1492-F669-185C-D7EDAEC1DB9C}"/>
              </a:ext>
            </a:extLst>
          </p:cNvPr>
          <p:cNvSpPr/>
          <p:nvPr/>
        </p:nvSpPr>
        <p:spPr>
          <a:xfrm>
            <a:off x="10424162" y="1495616"/>
            <a:ext cx="1475232" cy="63798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Self2</a:t>
            </a:r>
            <a:r>
              <a:rPr lang="zh-CN" altLang="en-US" dirty="0"/>
              <a:t>人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24437A02-21CF-AD28-6019-434158A63406}"/>
              </a:ext>
            </a:extLst>
          </p:cNvPr>
          <p:cNvSpPr/>
          <p:nvPr/>
        </p:nvSpPr>
        <p:spPr>
          <a:xfrm>
            <a:off x="265176" y="2502187"/>
            <a:ext cx="1475232" cy="63798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阻碍 </a:t>
            </a:r>
            <a:r>
              <a:rPr lang="en-US" altLang="zh-CN" dirty="0"/>
              <a:t>– </a:t>
            </a:r>
            <a:r>
              <a:rPr lang="zh-CN" altLang="en-US" dirty="0"/>
              <a:t>小红书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5DA95F6B-CBA4-FAC7-8EA9-72F590C6BDB2}"/>
              </a:ext>
            </a:extLst>
          </p:cNvPr>
          <p:cNvSpPr/>
          <p:nvPr/>
        </p:nvSpPr>
        <p:spPr>
          <a:xfrm>
            <a:off x="247964" y="3190166"/>
            <a:ext cx="1475232" cy="63798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阻碍 </a:t>
            </a:r>
            <a:r>
              <a:rPr lang="en-US" altLang="zh-CN" dirty="0"/>
              <a:t>– Emo</a:t>
            </a:r>
            <a:r>
              <a:rPr lang="zh-CN" altLang="en-US" dirty="0"/>
              <a:t>和</a:t>
            </a:r>
            <a:r>
              <a:rPr lang="en-US" altLang="zh-CN" dirty="0"/>
              <a:t>F</a:t>
            </a:r>
            <a:r>
              <a:rPr lang="zh-CN" altLang="en-US" dirty="0"/>
              <a:t>需求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4FB49899-9E9B-4419-E329-61073119C7ED}"/>
              </a:ext>
            </a:extLst>
          </p:cNvPr>
          <p:cNvSpPr/>
          <p:nvPr/>
        </p:nvSpPr>
        <p:spPr>
          <a:xfrm>
            <a:off x="1972056" y="2502187"/>
            <a:ext cx="1475232" cy="63798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阻碍 </a:t>
            </a:r>
            <a:r>
              <a:rPr lang="en-US" altLang="zh-CN" dirty="0"/>
              <a:t>– </a:t>
            </a:r>
            <a:r>
              <a:rPr lang="zh-CN" altLang="en-US" dirty="0"/>
              <a:t>小红书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50E69EDC-487F-30AB-D9DC-2EACC369A71E}"/>
              </a:ext>
            </a:extLst>
          </p:cNvPr>
          <p:cNvSpPr/>
          <p:nvPr/>
        </p:nvSpPr>
        <p:spPr>
          <a:xfrm>
            <a:off x="10424162" y="2502187"/>
            <a:ext cx="1475232" cy="63798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人交互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2BB6745B-D120-EEFC-9EA8-2A9269633681}"/>
              </a:ext>
            </a:extLst>
          </p:cNvPr>
          <p:cNvSpPr/>
          <p:nvPr/>
        </p:nvSpPr>
        <p:spPr>
          <a:xfrm>
            <a:off x="10424162" y="3137633"/>
            <a:ext cx="804670" cy="63798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教练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669FC108-C936-C30A-047F-073E3673C730}"/>
              </a:ext>
            </a:extLst>
          </p:cNvPr>
          <p:cNvSpPr/>
          <p:nvPr/>
        </p:nvSpPr>
        <p:spPr>
          <a:xfrm>
            <a:off x="11228832" y="3137633"/>
            <a:ext cx="670562" cy="63798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娱乐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843D5C5D-9257-2E36-0EFB-55D7113272AF}"/>
              </a:ext>
            </a:extLst>
          </p:cNvPr>
          <p:cNvSpPr/>
          <p:nvPr/>
        </p:nvSpPr>
        <p:spPr>
          <a:xfrm>
            <a:off x="8717282" y="2502187"/>
            <a:ext cx="1475232" cy="63798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阻碍 </a:t>
            </a:r>
            <a:r>
              <a:rPr lang="en-US" altLang="zh-CN" dirty="0"/>
              <a:t>– </a:t>
            </a:r>
            <a:r>
              <a:rPr lang="zh-CN" altLang="en-US" dirty="0"/>
              <a:t>人交互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961663E8-1BA1-BE24-0B66-02F31A614545}"/>
              </a:ext>
            </a:extLst>
          </p:cNvPr>
          <p:cNvSpPr/>
          <p:nvPr/>
        </p:nvSpPr>
        <p:spPr>
          <a:xfrm>
            <a:off x="1972056" y="3468817"/>
            <a:ext cx="1475232" cy="63798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有利 </a:t>
            </a:r>
            <a:r>
              <a:rPr lang="en-US" altLang="zh-CN" dirty="0"/>
              <a:t>- </a:t>
            </a:r>
            <a:endParaRPr lang="zh-CN" altLang="en-US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423F633D-ADE3-92E9-44B3-2DD9FDF62AB5}"/>
              </a:ext>
            </a:extLst>
          </p:cNvPr>
          <p:cNvSpPr/>
          <p:nvPr/>
        </p:nvSpPr>
        <p:spPr>
          <a:xfrm>
            <a:off x="7092696" y="2412891"/>
            <a:ext cx="1475232" cy="63798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有利 </a:t>
            </a:r>
            <a:r>
              <a:rPr lang="en-US" altLang="zh-CN" dirty="0"/>
              <a:t>– </a:t>
            </a:r>
            <a:r>
              <a:rPr lang="zh-CN" altLang="en-US" dirty="0"/>
              <a:t>良好形象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E8D17C83-2DA5-D328-33A1-E073A16E37B9}"/>
              </a:ext>
            </a:extLst>
          </p:cNvPr>
          <p:cNvSpPr/>
          <p:nvPr/>
        </p:nvSpPr>
        <p:spPr>
          <a:xfrm>
            <a:off x="265176" y="4036821"/>
            <a:ext cx="1475232" cy="63798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待做 </a:t>
            </a:r>
            <a:r>
              <a:rPr lang="en-US" altLang="zh-CN" dirty="0"/>
              <a:t>– </a:t>
            </a:r>
            <a:r>
              <a:rPr lang="zh-CN" altLang="en-US" dirty="0"/>
              <a:t>梳理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68C6D41-04E4-6717-D5DB-8ACCC715619D}"/>
              </a:ext>
            </a:extLst>
          </p:cNvPr>
          <p:cNvSpPr/>
          <p:nvPr/>
        </p:nvSpPr>
        <p:spPr>
          <a:xfrm>
            <a:off x="1972056" y="4355813"/>
            <a:ext cx="1475232" cy="63798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入口</a:t>
            </a:r>
            <a:r>
              <a:rPr lang="en-US" altLang="zh-CN" dirty="0"/>
              <a:t>1-</a:t>
            </a:r>
            <a:r>
              <a:rPr lang="zh-CN" altLang="en-US"/>
              <a:t>参加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6372142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Baldur's Gate 3 Review: A Fantasy Epic to Be Played After Dark | Wirecutter">
            <a:extLst>
              <a:ext uri="{FF2B5EF4-FFF2-40B4-BE49-F238E27FC236}">
                <a16:creationId xmlns:a16="http://schemas.microsoft.com/office/drawing/2014/main" id="{24CB747C-C93B-07F5-6F9C-BB48B54027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010"/>
            <a:ext cx="12192000" cy="6866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038197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三国志14》内政系统攻略-篝火营地">
            <a:extLst>
              <a:ext uri="{FF2B5EF4-FFF2-40B4-BE49-F238E27FC236}">
                <a16:creationId xmlns:a16="http://schemas.microsoft.com/office/drawing/2014/main" id="{5923B9C1-F4B5-9501-DE09-7DFF5ED9D8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141313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2097E96F-1920-71F8-B6D0-934BB6EB4BEA}"/>
              </a:ext>
            </a:extLst>
          </p:cNvPr>
          <p:cNvSpPr/>
          <p:nvPr/>
        </p:nvSpPr>
        <p:spPr>
          <a:xfrm>
            <a:off x="0" y="0"/>
            <a:ext cx="811441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88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3</a:t>
            </a:r>
            <a:endParaRPr lang="zh-CN" altLang="en-US" sz="88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6C317D1-CF77-E48A-008D-97767B70ECCC}"/>
              </a:ext>
            </a:extLst>
          </p:cNvPr>
          <p:cNvSpPr txBox="1"/>
          <p:nvPr/>
        </p:nvSpPr>
        <p:spPr>
          <a:xfrm>
            <a:off x="4100552" y="2608752"/>
            <a:ext cx="620683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博德之门</a:t>
            </a:r>
            <a:r>
              <a:rPr lang="en-US" altLang="zh-CN" dirty="0"/>
              <a:t>3</a:t>
            </a:r>
            <a:r>
              <a:rPr lang="zh-CN" altLang="en-US" dirty="0"/>
              <a:t>邪念</a:t>
            </a:r>
            <a:endParaRPr lang="en-US" altLang="zh-CN" dirty="0"/>
          </a:p>
          <a:p>
            <a:r>
              <a:rPr lang="zh-CN" altLang="en-US" dirty="0"/>
              <a:t>时间：</a:t>
            </a:r>
            <a:r>
              <a:rPr lang="en-US" altLang="zh-CN" dirty="0"/>
              <a:t>100</a:t>
            </a:r>
            <a:r>
              <a:rPr lang="zh-CN" altLang="en-US" dirty="0"/>
              <a:t>小时，</a:t>
            </a:r>
            <a:r>
              <a:rPr lang="en-US" altLang="zh-CN" dirty="0"/>
              <a:t>8</a:t>
            </a:r>
            <a:r>
              <a:rPr lang="zh-CN" altLang="en-US" dirty="0"/>
              <a:t>天</a:t>
            </a:r>
            <a:endParaRPr lang="en-US" altLang="zh-CN" dirty="0"/>
          </a:p>
          <a:p>
            <a:r>
              <a:rPr lang="zh-CN" altLang="en-US" dirty="0"/>
              <a:t>条件：</a:t>
            </a:r>
            <a:r>
              <a:rPr lang="en-US" altLang="zh-CN" dirty="0"/>
              <a:t>16</a:t>
            </a:r>
            <a:r>
              <a:rPr lang="zh-CN" altLang="en-US" dirty="0"/>
              <a:t>天努力，</a:t>
            </a:r>
            <a:r>
              <a:rPr lang="en-US" altLang="zh-CN" dirty="0"/>
              <a:t>3</a:t>
            </a:r>
            <a:r>
              <a:rPr lang="zh-CN" altLang="en-US" dirty="0"/>
              <a:t>周正常，</a:t>
            </a:r>
            <a:r>
              <a:rPr lang="en-US" altLang="zh-CN" dirty="0"/>
              <a:t>2</a:t>
            </a:r>
            <a:r>
              <a:rPr lang="zh-CN" altLang="en-US" dirty="0"/>
              <a:t>周不休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2795124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2097E96F-1920-71F8-B6D0-934BB6EB4BEA}"/>
              </a:ext>
            </a:extLst>
          </p:cNvPr>
          <p:cNvSpPr/>
          <p:nvPr/>
        </p:nvSpPr>
        <p:spPr>
          <a:xfrm>
            <a:off x="0" y="0"/>
            <a:ext cx="811441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88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3</a:t>
            </a:r>
            <a:endParaRPr lang="zh-CN" altLang="en-US" sz="88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6C317D1-CF77-E48A-008D-97767B70ECCC}"/>
              </a:ext>
            </a:extLst>
          </p:cNvPr>
          <p:cNvSpPr txBox="1"/>
          <p:nvPr/>
        </p:nvSpPr>
        <p:spPr>
          <a:xfrm>
            <a:off x="4100552" y="2608752"/>
            <a:ext cx="620683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三国志</a:t>
            </a:r>
            <a:r>
              <a:rPr lang="en-US" altLang="zh-CN" dirty="0"/>
              <a:t>14</a:t>
            </a:r>
          </a:p>
          <a:p>
            <a:r>
              <a:rPr lang="zh-CN" altLang="en-US" dirty="0"/>
              <a:t>要点：战锤之后</a:t>
            </a:r>
            <a:endParaRPr lang="en-US" altLang="zh-CN" dirty="0"/>
          </a:p>
          <a:p>
            <a:r>
              <a:rPr lang="zh-CN" altLang="en-US" dirty="0"/>
              <a:t>时间：</a:t>
            </a:r>
            <a:r>
              <a:rPr lang="en-US" altLang="zh-CN" dirty="0"/>
              <a:t>70</a:t>
            </a:r>
            <a:r>
              <a:rPr lang="zh-CN" altLang="en-US" dirty="0"/>
              <a:t>小时，</a:t>
            </a:r>
            <a:r>
              <a:rPr lang="en-US" altLang="zh-CN" dirty="0"/>
              <a:t>6</a:t>
            </a:r>
            <a:r>
              <a:rPr lang="zh-CN" altLang="en-US" dirty="0"/>
              <a:t>天</a:t>
            </a:r>
            <a:endParaRPr lang="en-US" altLang="zh-CN" dirty="0"/>
          </a:p>
          <a:p>
            <a:r>
              <a:rPr lang="zh-CN" altLang="en-US" dirty="0"/>
              <a:t>条件：</a:t>
            </a:r>
            <a:r>
              <a:rPr lang="en-US" altLang="zh-CN" dirty="0"/>
              <a:t>12</a:t>
            </a:r>
            <a:r>
              <a:rPr lang="zh-CN" altLang="en-US" dirty="0"/>
              <a:t>天努力，</a:t>
            </a:r>
            <a:r>
              <a:rPr lang="en-US" altLang="zh-CN" dirty="0"/>
              <a:t>2</a:t>
            </a:r>
            <a:r>
              <a:rPr lang="zh-CN" altLang="en-US" dirty="0"/>
              <a:t>周正常，</a:t>
            </a:r>
            <a:r>
              <a:rPr lang="en-US" altLang="zh-CN" dirty="0"/>
              <a:t>1</a:t>
            </a:r>
            <a:r>
              <a:rPr lang="zh-CN" altLang="en-US" dirty="0"/>
              <a:t>周不休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27218445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AE3EC1-CA64-05AC-C8C4-E40CBB56C9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659BBDB-1317-A69C-C92F-0D4D4F4593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074" name="Picture 2" descr="HD Poker: Texas Holdem Online Casino Games">
            <a:extLst>
              <a:ext uri="{FF2B5EF4-FFF2-40B4-BE49-F238E27FC236}">
                <a16:creationId xmlns:a16="http://schemas.microsoft.com/office/drawing/2014/main" id="{6C7A3661-674A-170A-A4F0-6924D448EF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930140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2DB2684-9A06-5FBF-7F1E-F96935AE1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8897BF2-A356-71BE-8E17-C23727579E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A709E36-3838-1A39-3792-A9BFE20BDB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8253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74062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2097E96F-1920-71F8-B6D0-934BB6EB4BEA}"/>
              </a:ext>
            </a:extLst>
          </p:cNvPr>
          <p:cNvSpPr/>
          <p:nvPr/>
        </p:nvSpPr>
        <p:spPr>
          <a:xfrm>
            <a:off x="0" y="0"/>
            <a:ext cx="811441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88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3</a:t>
            </a:r>
            <a:endParaRPr lang="zh-CN" altLang="en-US" sz="88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6C317D1-CF77-E48A-008D-97767B70ECCC}"/>
              </a:ext>
            </a:extLst>
          </p:cNvPr>
          <p:cNvSpPr txBox="1"/>
          <p:nvPr/>
        </p:nvSpPr>
        <p:spPr>
          <a:xfrm>
            <a:off x="4100552" y="2608752"/>
            <a:ext cx="620683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德州扑克</a:t>
            </a:r>
            <a:endParaRPr lang="en-US" altLang="zh-CN" dirty="0"/>
          </a:p>
          <a:p>
            <a:r>
              <a:rPr lang="zh-CN" altLang="en-US" dirty="0"/>
              <a:t>时间：</a:t>
            </a:r>
            <a:r>
              <a:rPr lang="en-US" altLang="zh-CN" dirty="0"/>
              <a:t>4</a:t>
            </a:r>
            <a:r>
              <a:rPr lang="zh-CN" altLang="en-US" dirty="0"/>
              <a:t>天</a:t>
            </a:r>
            <a:endParaRPr lang="en-US" altLang="zh-CN" dirty="0"/>
          </a:p>
          <a:p>
            <a:r>
              <a:rPr lang="zh-CN" altLang="en-US" dirty="0"/>
              <a:t>条件：</a:t>
            </a:r>
            <a:r>
              <a:rPr lang="en-US" altLang="zh-CN" dirty="0"/>
              <a:t>8</a:t>
            </a:r>
            <a:r>
              <a:rPr lang="zh-CN" altLang="en-US" dirty="0"/>
              <a:t>天努力，</a:t>
            </a:r>
            <a:r>
              <a:rPr lang="en-US" altLang="zh-CN" dirty="0"/>
              <a:t>2</a:t>
            </a:r>
            <a:r>
              <a:rPr lang="zh-CN" altLang="en-US" dirty="0"/>
              <a:t>周正常，</a:t>
            </a:r>
            <a:r>
              <a:rPr lang="en-US" altLang="zh-CN" dirty="0"/>
              <a:t>1</a:t>
            </a:r>
            <a:r>
              <a:rPr lang="zh-CN" altLang="en-US" dirty="0"/>
              <a:t>周极限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01075846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2097E96F-1920-71F8-B6D0-934BB6EB4BEA}"/>
              </a:ext>
            </a:extLst>
          </p:cNvPr>
          <p:cNvSpPr/>
          <p:nvPr/>
        </p:nvSpPr>
        <p:spPr>
          <a:xfrm>
            <a:off x="0" y="0"/>
            <a:ext cx="811441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88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3</a:t>
            </a:r>
            <a:endParaRPr lang="zh-CN" altLang="en-US" sz="88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6C317D1-CF77-E48A-008D-97767B70ECCC}"/>
              </a:ext>
            </a:extLst>
          </p:cNvPr>
          <p:cNvSpPr txBox="1"/>
          <p:nvPr/>
        </p:nvSpPr>
        <p:spPr>
          <a:xfrm>
            <a:off x="4100552" y="2608752"/>
            <a:ext cx="620683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最终幻想</a:t>
            </a:r>
            <a:r>
              <a:rPr lang="en-US" altLang="zh-CN" dirty="0"/>
              <a:t>14</a:t>
            </a:r>
          </a:p>
          <a:p>
            <a:r>
              <a:rPr lang="zh-CN" altLang="en-US" dirty="0"/>
              <a:t>时间：</a:t>
            </a:r>
            <a:r>
              <a:rPr lang="en-US" altLang="zh-CN" dirty="0"/>
              <a:t>100</a:t>
            </a:r>
            <a:r>
              <a:rPr lang="zh-CN" altLang="en-US" dirty="0"/>
              <a:t>小时，</a:t>
            </a:r>
            <a:r>
              <a:rPr lang="en-US" altLang="zh-CN" dirty="0"/>
              <a:t>8</a:t>
            </a:r>
            <a:r>
              <a:rPr lang="zh-CN" altLang="en-US" dirty="0"/>
              <a:t>天</a:t>
            </a:r>
            <a:endParaRPr lang="en-US" altLang="zh-CN" dirty="0"/>
          </a:p>
          <a:p>
            <a:r>
              <a:rPr lang="zh-CN" altLang="en-US" dirty="0"/>
              <a:t>条件：</a:t>
            </a:r>
            <a:r>
              <a:rPr lang="en-US" altLang="zh-CN" dirty="0"/>
              <a:t>16</a:t>
            </a:r>
            <a:r>
              <a:rPr lang="zh-CN" altLang="en-US" dirty="0"/>
              <a:t>天努力，</a:t>
            </a:r>
            <a:r>
              <a:rPr lang="en-US" altLang="zh-CN" dirty="0"/>
              <a:t>3</a:t>
            </a:r>
            <a:r>
              <a:rPr lang="zh-CN" altLang="en-US" dirty="0"/>
              <a:t>周正常，</a:t>
            </a:r>
            <a:r>
              <a:rPr lang="en-US" altLang="zh-CN" dirty="0"/>
              <a:t>2</a:t>
            </a:r>
            <a:r>
              <a:rPr lang="zh-CN" altLang="en-US" dirty="0"/>
              <a:t>周不休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70395035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20AA67-4FED-8471-6743-2F6ED90B0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342667A-35F3-AC97-9E8E-D22B9E3180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098" name="Picture 2" descr="宝可梦传说：阿尔宙斯/Pokémon Legends  Arceus（V1.01+金手指+存档+攻略）-潮人游戏仓库-全球最大游戏交流中心-最大单机游戏下载基地">
            <a:extLst>
              <a:ext uri="{FF2B5EF4-FFF2-40B4-BE49-F238E27FC236}">
                <a16:creationId xmlns:a16="http://schemas.microsoft.com/office/drawing/2014/main" id="{F377CECA-CF78-B390-357D-AE4AEC4F0B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175"/>
            <a:ext cx="12192000" cy="685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158669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1AFBED8-8F7B-BFDE-8C93-651890C1A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70C1E35-623A-94B8-C3B2-03AB4986F1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122" name="Picture 2" descr="Palworld">
            <a:extLst>
              <a:ext uri="{FF2B5EF4-FFF2-40B4-BE49-F238E27FC236}">
                <a16:creationId xmlns:a16="http://schemas.microsoft.com/office/drawing/2014/main" id="{445F0BDC-2477-AC46-E859-FEFFFB3CBA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59479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B0B797D4-0036-3747-5FF3-A9BD3708ABD4}"/>
              </a:ext>
            </a:extLst>
          </p:cNvPr>
          <p:cNvSpPr/>
          <p:nvPr/>
        </p:nvSpPr>
        <p:spPr>
          <a:xfrm>
            <a:off x="3572255" y="2089024"/>
            <a:ext cx="1475232" cy="63798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2M</a:t>
            </a:r>
            <a:r>
              <a:rPr lang="zh-CN" altLang="en-US" dirty="0"/>
              <a:t>开发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1D894710-9145-6C35-0D8F-ED5883E3083D}"/>
              </a:ext>
            </a:extLst>
          </p:cNvPr>
          <p:cNvSpPr/>
          <p:nvPr/>
        </p:nvSpPr>
        <p:spPr>
          <a:xfrm>
            <a:off x="594360" y="869824"/>
            <a:ext cx="1475232" cy="63798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野营乌托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24D21A57-5475-D80E-081B-2C5069C9BE7D}"/>
              </a:ext>
            </a:extLst>
          </p:cNvPr>
          <p:cNvSpPr/>
          <p:nvPr/>
        </p:nvSpPr>
        <p:spPr>
          <a:xfrm>
            <a:off x="3572255" y="471584"/>
            <a:ext cx="1475232" cy="63798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和菜头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D254A33A-2062-B113-029B-C1A12DBD4E47}"/>
              </a:ext>
            </a:extLst>
          </p:cNvPr>
          <p:cNvSpPr/>
          <p:nvPr/>
        </p:nvSpPr>
        <p:spPr>
          <a:xfrm>
            <a:off x="7269480" y="1109568"/>
            <a:ext cx="1475232" cy="63798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特种兵孩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F8662C75-BE47-AA9A-CA55-5BE3CE033CD3}"/>
              </a:ext>
            </a:extLst>
          </p:cNvPr>
          <p:cNvSpPr/>
          <p:nvPr/>
        </p:nvSpPr>
        <p:spPr>
          <a:xfrm>
            <a:off x="6995160" y="3336608"/>
            <a:ext cx="1475232" cy="63798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J</a:t>
            </a:r>
            <a:r>
              <a:rPr lang="zh-CN" altLang="en-US" dirty="0"/>
              <a:t>人教练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E726867D-D6BB-E09E-62B7-42FDF3FD3A85}"/>
              </a:ext>
            </a:extLst>
          </p:cNvPr>
          <p:cNvSpPr/>
          <p:nvPr/>
        </p:nvSpPr>
        <p:spPr>
          <a:xfrm>
            <a:off x="4767074" y="5323904"/>
            <a:ext cx="1475232" cy="63798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老孟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90D6471F-67AD-7929-6002-16A9B77AE6F5}"/>
              </a:ext>
            </a:extLst>
          </p:cNvPr>
          <p:cNvSpPr/>
          <p:nvPr/>
        </p:nvSpPr>
        <p:spPr>
          <a:xfrm>
            <a:off x="3572255" y="-166400"/>
            <a:ext cx="1475232" cy="63798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Self2</a:t>
            </a:r>
            <a:r>
              <a:rPr lang="zh-CN" altLang="en-US" dirty="0"/>
              <a:t>人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5372F735-1E7B-957B-C5AB-7459F75EF9CE}"/>
              </a:ext>
            </a:extLst>
          </p:cNvPr>
          <p:cNvSpPr/>
          <p:nvPr/>
        </p:nvSpPr>
        <p:spPr>
          <a:xfrm>
            <a:off x="3572255" y="2727008"/>
            <a:ext cx="1475232" cy="12192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灰产替代</a:t>
            </a:r>
          </a:p>
        </p:txBody>
      </p:sp>
    </p:spTree>
    <p:extLst>
      <p:ext uri="{BB962C8B-B14F-4D97-AF65-F5344CB8AC3E}">
        <p14:creationId xmlns:p14="http://schemas.microsoft.com/office/powerpoint/2010/main" val="266246900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2097E96F-1920-71F8-B6D0-934BB6EB4BEA}"/>
              </a:ext>
            </a:extLst>
          </p:cNvPr>
          <p:cNvSpPr/>
          <p:nvPr/>
        </p:nvSpPr>
        <p:spPr>
          <a:xfrm>
            <a:off x="0" y="0"/>
            <a:ext cx="811441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8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1</a:t>
            </a:r>
            <a:endParaRPr lang="zh-CN" altLang="en-US" sz="88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6C317D1-CF77-E48A-008D-97767B70ECCC}"/>
              </a:ext>
            </a:extLst>
          </p:cNvPr>
          <p:cNvSpPr txBox="1"/>
          <p:nvPr/>
        </p:nvSpPr>
        <p:spPr>
          <a:xfrm>
            <a:off x="4100552" y="2608752"/>
            <a:ext cx="620683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阿尔宙斯</a:t>
            </a:r>
            <a:endParaRPr lang="en-US" altLang="zh-CN" dirty="0"/>
          </a:p>
          <a:p>
            <a:r>
              <a:rPr lang="zh-CN" altLang="en-US" dirty="0"/>
              <a:t>时间：</a:t>
            </a:r>
            <a:r>
              <a:rPr lang="en-US" altLang="zh-CN" dirty="0"/>
              <a:t>30</a:t>
            </a:r>
            <a:r>
              <a:rPr lang="zh-CN" altLang="en-US" dirty="0"/>
              <a:t>小时，</a:t>
            </a:r>
            <a:r>
              <a:rPr lang="en-US" altLang="zh-CN" dirty="0"/>
              <a:t>3</a:t>
            </a:r>
            <a:r>
              <a:rPr lang="zh-CN" altLang="en-US" dirty="0"/>
              <a:t>天</a:t>
            </a:r>
            <a:endParaRPr lang="en-US" altLang="zh-CN" dirty="0"/>
          </a:p>
          <a:p>
            <a:r>
              <a:rPr lang="zh-CN" altLang="en-US" dirty="0"/>
              <a:t>条件：</a:t>
            </a:r>
            <a:r>
              <a:rPr lang="en-US" altLang="zh-CN" dirty="0"/>
              <a:t>6</a:t>
            </a:r>
            <a:r>
              <a:rPr lang="zh-CN" altLang="en-US" dirty="0"/>
              <a:t>天努力，</a:t>
            </a:r>
            <a:r>
              <a:rPr lang="en-US" altLang="zh-CN" dirty="0"/>
              <a:t>1</a:t>
            </a:r>
            <a:r>
              <a:rPr lang="zh-CN" altLang="en-US" dirty="0"/>
              <a:t>周普通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51953059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2097E96F-1920-71F8-B6D0-934BB6EB4BEA}"/>
              </a:ext>
            </a:extLst>
          </p:cNvPr>
          <p:cNvSpPr/>
          <p:nvPr/>
        </p:nvSpPr>
        <p:spPr>
          <a:xfrm>
            <a:off x="0" y="0"/>
            <a:ext cx="811441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88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3</a:t>
            </a:r>
            <a:endParaRPr lang="zh-CN" altLang="en-US" sz="88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6C317D1-CF77-E48A-008D-97767B70ECCC}"/>
              </a:ext>
            </a:extLst>
          </p:cNvPr>
          <p:cNvSpPr txBox="1"/>
          <p:nvPr/>
        </p:nvSpPr>
        <p:spPr>
          <a:xfrm>
            <a:off x="4100552" y="2608752"/>
            <a:ext cx="620683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幻兽帕鲁</a:t>
            </a:r>
            <a:endParaRPr lang="en-US" altLang="zh-CN" dirty="0"/>
          </a:p>
          <a:p>
            <a:r>
              <a:rPr lang="zh-CN" altLang="en-US" dirty="0"/>
              <a:t>时间：</a:t>
            </a:r>
            <a:r>
              <a:rPr lang="en-US" altLang="zh-CN" dirty="0"/>
              <a:t>80</a:t>
            </a:r>
            <a:r>
              <a:rPr lang="zh-CN" altLang="en-US" dirty="0"/>
              <a:t>小时，</a:t>
            </a:r>
            <a:r>
              <a:rPr lang="en-US" altLang="zh-CN" dirty="0"/>
              <a:t>7</a:t>
            </a:r>
            <a:r>
              <a:rPr lang="zh-CN" altLang="en-US" dirty="0"/>
              <a:t>天</a:t>
            </a:r>
            <a:endParaRPr lang="en-US" altLang="zh-CN" dirty="0"/>
          </a:p>
          <a:p>
            <a:r>
              <a:rPr lang="zh-CN" altLang="en-US" dirty="0"/>
              <a:t>条件：</a:t>
            </a:r>
            <a:r>
              <a:rPr lang="en-US" altLang="zh-CN" dirty="0"/>
              <a:t>14</a:t>
            </a:r>
            <a:r>
              <a:rPr lang="zh-CN" altLang="en-US" dirty="0"/>
              <a:t>天，</a:t>
            </a:r>
            <a:r>
              <a:rPr lang="en-US" altLang="zh-CN" dirty="0"/>
              <a:t>3</a:t>
            </a:r>
            <a:r>
              <a:rPr lang="zh-CN" altLang="en-US" dirty="0"/>
              <a:t>周正常，</a:t>
            </a:r>
            <a:r>
              <a:rPr lang="en-US" altLang="zh-CN" dirty="0"/>
              <a:t>2</a:t>
            </a:r>
            <a:r>
              <a:rPr lang="zh-CN" altLang="en-US" dirty="0"/>
              <a:t>周不休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54021756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1AFBED8-8F7B-BFDE-8C93-651890C1A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70C1E35-623A-94B8-C3B2-03AB4986F1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146" name="Picture 2" descr="RimWorld - Sci-Fi Colony Sim">
            <a:extLst>
              <a:ext uri="{FF2B5EF4-FFF2-40B4-BE49-F238E27FC236}">
                <a16:creationId xmlns:a16="http://schemas.microsoft.com/office/drawing/2014/main" id="{F108EB38-BAB6-AC19-2F18-B7EE8E14E1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025405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1AFBED8-8F7B-BFDE-8C93-651890C1A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70C1E35-623A-94B8-C3B2-03AB4986F1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3D1201F-2FB8-C9A0-C211-D29957C2E6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3737" y="0"/>
            <a:ext cx="130128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20235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2097E96F-1920-71F8-B6D0-934BB6EB4BEA}"/>
              </a:ext>
            </a:extLst>
          </p:cNvPr>
          <p:cNvSpPr/>
          <p:nvPr/>
        </p:nvSpPr>
        <p:spPr>
          <a:xfrm>
            <a:off x="0" y="0"/>
            <a:ext cx="811441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88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3</a:t>
            </a:r>
            <a:endParaRPr lang="zh-CN" altLang="en-US" sz="88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6C317D1-CF77-E48A-008D-97767B70ECCC}"/>
              </a:ext>
            </a:extLst>
          </p:cNvPr>
          <p:cNvSpPr txBox="1"/>
          <p:nvPr/>
        </p:nvSpPr>
        <p:spPr>
          <a:xfrm>
            <a:off x="4100552" y="2608752"/>
            <a:ext cx="620683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环世界</a:t>
            </a:r>
            <a:endParaRPr lang="en-US" altLang="zh-CN" dirty="0"/>
          </a:p>
          <a:p>
            <a:r>
              <a:rPr lang="zh-CN" altLang="en-US" dirty="0"/>
              <a:t>时间：</a:t>
            </a:r>
            <a:r>
              <a:rPr lang="en-US" altLang="zh-CN" dirty="0"/>
              <a:t>80</a:t>
            </a:r>
            <a:r>
              <a:rPr lang="zh-CN" altLang="en-US" dirty="0"/>
              <a:t>小时，</a:t>
            </a:r>
            <a:r>
              <a:rPr lang="en-US" altLang="zh-CN" dirty="0"/>
              <a:t>7</a:t>
            </a:r>
            <a:r>
              <a:rPr lang="zh-CN" altLang="en-US" dirty="0"/>
              <a:t>天</a:t>
            </a:r>
            <a:endParaRPr lang="en-US" altLang="zh-CN" dirty="0"/>
          </a:p>
          <a:p>
            <a:r>
              <a:rPr lang="zh-CN" altLang="en-US" dirty="0"/>
              <a:t>条件：</a:t>
            </a:r>
            <a:r>
              <a:rPr lang="en-US" altLang="zh-CN" dirty="0"/>
              <a:t>14</a:t>
            </a:r>
            <a:r>
              <a:rPr lang="zh-CN" altLang="en-US" dirty="0"/>
              <a:t>天，</a:t>
            </a:r>
            <a:r>
              <a:rPr lang="en-US" altLang="zh-CN" dirty="0"/>
              <a:t>3</a:t>
            </a:r>
            <a:r>
              <a:rPr lang="zh-CN" altLang="en-US" dirty="0"/>
              <a:t>周正常，</a:t>
            </a:r>
            <a:r>
              <a:rPr lang="en-US" altLang="zh-CN" dirty="0"/>
              <a:t>2</a:t>
            </a:r>
            <a:r>
              <a:rPr lang="zh-CN" altLang="en-US" dirty="0"/>
              <a:t>周不休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40327725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2097E96F-1920-71F8-B6D0-934BB6EB4BEA}"/>
              </a:ext>
            </a:extLst>
          </p:cNvPr>
          <p:cNvSpPr/>
          <p:nvPr/>
        </p:nvSpPr>
        <p:spPr>
          <a:xfrm>
            <a:off x="0" y="0"/>
            <a:ext cx="811441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88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3</a:t>
            </a:r>
            <a:endParaRPr lang="zh-CN" altLang="en-US" sz="88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6C317D1-CF77-E48A-008D-97767B70ECCC}"/>
              </a:ext>
            </a:extLst>
          </p:cNvPr>
          <p:cNvSpPr txBox="1"/>
          <p:nvPr/>
        </p:nvSpPr>
        <p:spPr>
          <a:xfrm>
            <a:off x="4100552" y="2608752"/>
            <a:ext cx="620683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幻兽帕鲁</a:t>
            </a:r>
            <a:endParaRPr lang="en-US" altLang="zh-CN" dirty="0"/>
          </a:p>
          <a:p>
            <a:r>
              <a:rPr lang="zh-CN" altLang="en-US" dirty="0"/>
              <a:t>时间：</a:t>
            </a:r>
            <a:r>
              <a:rPr lang="en-US" altLang="zh-CN" dirty="0"/>
              <a:t>80</a:t>
            </a:r>
            <a:r>
              <a:rPr lang="zh-CN" altLang="en-US" dirty="0"/>
              <a:t>小时，</a:t>
            </a:r>
            <a:r>
              <a:rPr lang="en-US" altLang="zh-CN" dirty="0"/>
              <a:t>7</a:t>
            </a:r>
            <a:r>
              <a:rPr lang="zh-CN" altLang="en-US" dirty="0"/>
              <a:t>天</a:t>
            </a:r>
            <a:endParaRPr lang="en-US" altLang="zh-CN" dirty="0"/>
          </a:p>
          <a:p>
            <a:r>
              <a:rPr lang="zh-CN" altLang="en-US" dirty="0"/>
              <a:t>条件：</a:t>
            </a:r>
            <a:r>
              <a:rPr lang="en-US" altLang="zh-CN" dirty="0"/>
              <a:t>14</a:t>
            </a:r>
            <a:r>
              <a:rPr lang="zh-CN" altLang="en-US" dirty="0"/>
              <a:t>天，</a:t>
            </a:r>
            <a:r>
              <a:rPr lang="en-US" altLang="zh-CN" dirty="0"/>
              <a:t>3</a:t>
            </a:r>
            <a:r>
              <a:rPr lang="zh-CN" altLang="en-US" dirty="0"/>
              <a:t>周正常，</a:t>
            </a:r>
            <a:r>
              <a:rPr lang="en-US" altLang="zh-CN" dirty="0"/>
              <a:t>2</a:t>
            </a:r>
            <a:r>
              <a:rPr lang="zh-CN" altLang="en-US" dirty="0"/>
              <a:t>周不休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75495084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1AFBED8-8F7B-BFDE-8C93-651890C1A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026" name="Picture 2" descr="在Breakin Bad之前：《黑道家族》與當代傳統男性｜方格子vocus">
            <a:extLst>
              <a:ext uri="{FF2B5EF4-FFF2-40B4-BE49-F238E27FC236}">
                <a16:creationId xmlns:a16="http://schemas.microsoft.com/office/drawing/2014/main" id="{A957A7EC-9AAE-8B68-6629-B9666E4BA2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790414" cy="3815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8F8A4C7-636F-D163-9194-C44E785DF7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9725" y="0"/>
            <a:ext cx="55022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The Office (2005) - NBC Series - Where To Watch">
            <a:extLst>
              <a:ext uri="{FF2B5EF4-FFF2-40B4-BE49-F238E27FC236}">
                <a16:creationId xmlns:a16="http://schemas.microsoft.com/office/drawing/2014/main" id="{3F2DE3EF-88C3-2108-30AA-B07B6665CB0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506662"/>
            <a:ext cx="7735712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054020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1AFBED8-8F7B-BFDE-8C93-651890C1A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70C1E35-623A-94B8-C3B2-03AB4986F1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2054" name="Picture 6" descr="Example – Video Games: World of Warcraft | Ecological Resilience - passel">
            <a:extLst>
              <a:ext uri="{FF2B5EF4-FFF2-40B4-BE49-F238E27FC236}">
                <a16:creationId xmlns:a16="http://schemas.microsoft.com/office/drawing/2014/main" id="{32ABEF94-B91E-0CA0-D0B6-F604DC9196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594468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51969C-F0EB-B015-3EAE-501781E49A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AE2EBBC3-68DF-1151-D2CB-4DF5F60018C3}"/>
              </a:ext>
            </a:extLst>
          </p:cNvPr>
          <p:cNvSpPr/>
          <p:nvPr/>
        </p:nvSpPr>
        <p:spPr>
          <a:xfrm>
            <a:off x="0" y="0"/>
            <a:ext cx="811441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88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3</a:t>
            </a:r>
            <a:endParaRPr lang="zh-CN" altLang="en-US" sz="88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A3161F7-BA58-B501-BD08-2A2066740B1A}"/>
              </a:ext>
            </a:extLst>
          </p:cNvPr>
          <p:cNvSpPr txBox="1"/>
          <p:nvPr/>
        </p:nvSpPr>
        <p:spPr>
          <a:xfrm>
            <a:off x="4100552" y="2608752"/>
            <a:ext cx="620683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美剧</a:t>
            </a:r>
          </a:p>
          <a:p>
            <a:r>
              <a:rPr lang="zh-CN" altLang="en-US" dirty="0"/>
              <a:t>时间：？小时，？天</a:t>
            </a:r>
            <a:endParaRPr lang="en-US" altLang="zh-CN" dirty="0"/>
          </a:p>
          <a:p>
            <a:r>
              <a:rPr lang="zh-CN" altLang="en-US" dirty="0"/>
              <a:t>条件：？天，？周正常，？周不休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51732634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C3A33A-0E12-BED2-B8B6-6466C7E0E2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469C2E48-4011-F874-EF4A-0236D0E0D90D}"/>
              </a:ext>
            </a:extLst>
          </p:cNvPr>
          <p:cNvSpPr/>
          <p:nvPr/>
        </p:nvSpPr>
        <p:spPr>
          <a:xfrm>
            <a:off x="0" y="0"/>
            <a:ext cx="811441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88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3</a:t>
            </a:r>
            <a:endParaRPr lang="zh-CN" altLang="en-US" sz="88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DD8162B-86B1-8BB4-D6EC-9084A7B04BB8}"/>
              </a:ext>
            </a:extLst>
          </p:cNvPr>
          <p:cNvSpPr txBox="1"/>
          <p:nvPr/>
        </p:nvSpPr>
        <p:spPr>
          <a:xfrm>
            <a:off x="4100552" y="2608752"/>
            <a:ext cx="620683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幻兽帕鲁</a:t>
            </a:r>
            <a:endParaRPr lang="en-US" altLang="zh-CN" dirty="0"/>
          </a:p>
          <a:p>
            <a:r>
              <a:rPr lang="zh-CN" altLang="en-US" dirty="0"/>
              <a:t>时间：</a:t>
            </a:r>
            <a:r>
              <a:rPr lang="en-US" altLang="zh-CN" dirty="0"/>
              <a:t>80</a:t>
            </a:r>
            <a:r>
              <a:rPr lang="zh-CN" altLang="en-US" dirty="0"/>
              <a:t>小时，</a:t>
            </a:r>
            <a:r>
              <a:rPr lang="en-US" altLang="zh-CN" dirty="0"/>
              <a:t>7</a:t>
            </a:r>
            <a:r>
              <a:rPr lang="zh-CN" altLang="en-US" dirty="0"/>
              <a:t>天</a:t>
            </a:r>
            <a:endParaRPr lang="en-US" altLang="zh-CN" dirty="0"/>
          </a:p>
          <a:p>
            <a:r>
              <a:rPr lang="zh-CN" altLang="en-US" dirty="0"/>
              <a:t>条件：</a:t>
            </a:r>
            <a:r>
              <a:rPr lang="en-US" altLang="zh-CN" dirty="0"/>
              <a:t>14</a:t>
            </a:r>
            <a:r>
              <a:rPr lang="zh-CN" altLang="en-US" dirty="0"/>
              <a:t>天，</a:t>
            </a:r>
            <a:r>
              <a:rPr lang="en-US" altLang="zh-CN" dirty="0"/>
              <a:t>3</a:t>
            </a:r>
            <a:r>
              <a:rPr lang="zh-CN" altLang="en-US" dirty="0"/>
              <a:t>周正常，</a:t>
            </a:r>
            <a:r>
              <a:rPr lang="en-US" altLang="zh-CN" dirty="0"/>
              <a:t>2</a:t>
            </a:r>
            <a:r>
              <a:rPr lang="zh-CN" altLang="en-US" dirty="0"/>
              <a:t>周不休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7773510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3C15733-8DCE-0017-66F5-FE6CA5DA93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教练 </a:t>
            </a:r>
            <a:r>
              <a:rPr lang="en-US" altLang="zh-CN" dirty="0"/>
              <a:t>– </a:t>
            </a:r>
            <a:r>
              <a:rPr lang="zh-CN" altLang="en-US" dirty="0"/>
              <a:t>社交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7E6BA51-1C48-46D5-B2ED-8F675AA701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心理表征</a:t>
            </a:r>
            <a:endParaRPr lang="en-US" altLang="zh-CN" dirty="0"/>
          </a:p>
          <a:p>
            <a:r>
              <a:rPr lang="zh-CN" altLang="en-US" dirty="0"/>
              <a:t>设计（</a:t>
            </a:r>
            <a:r>
              <a:rPr lang="en-US" altLang="zh-CN" dirty="0"/>
              <a:t>3F)</a:t>
            </a:r>
          </a:p>
          <a:p>
            <a:r>
              <a:rPr lang="zh-CN" altLang="en-US" dirty="0"/>
              <a:t>动机问题：先</a:t>
            </a:r>
            <a:r>
              <a:rPr lang="en-US" altLang="zh-CN" dirty="0" err="1"/>
              <a:t>daoche</a:t>
            </a:r>
            <a:r>
              <a:rPr lang="zh-CN" altLang="en-US" dirty="0"/>
              <a:t>一下自己。</a:t>
            </a:r>
            <a:endParaRPr lang="en-US" altLang="zh-CN" dirty="0"/>
          </a:p>
          <a:p>
            <a:r>
              <a:rPr lang="zh-CN" altLang="en-US" dirty="0"/>
              <a:t>观察平时不会注意的点：</a:t>
            </a:r>
            <a:endParaRPr lang="en-US" altLang="zh-CN" dirty="0"/>
          </a:p>
          <a:p>
            <a:r>
              <a:rPr lang="zh-CN" altLang="en-US" dirty="0"/>
              <a:t>制作极端情况处理库，找到对应视频，并看视频学习。</a:t>
            </a:r>
          </a:p>
        </p:txBody>
      </p:sp>
    </p:spTree>
    <p:extLst>
      <p:ext uri="{BB962C8B-B14F-4D97-AF65-F5344CB8AC3E}">
        <p14:creationId xmlns:p14="http://schemas.microsoft.com/office/powerpoint/2010/main" val="265289643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30AAD4-AA5D-4179-7A21-6D8B028994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9E0C1142-E13B-9739-D11E-4B89B10608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19963"/>
            <a:ext cx="12192000" cy="7297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32173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209E56-CFE8-1FAF-0AD5-66A92989E6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10CB8D67-AA6C-C7ED-A9F6-CBDFE1A087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19963"/>
            <a:ext cx="12192000" cy="7297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57515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924231-ED69-E066-70A0-71F73DE00D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4CB53F-CF23-0F03-E808-C2F82CFF3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8DFD358-AFEF-AE5B-66C7-42E3D86DD2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994319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9A7024-0F74-2CBC-71CF-AC21EB7E0D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95F78069-2BF3-8C39-FA5B-BF1966255DE8}"/>
              </a:ext>
            </a:extLst>
          </p:cNvPr>
          <p:cNvSpPr/>
          <p:nvPr/>
        </p:nvSpPr>
        <p:spPr>
          <a:xfrm>
            <a:off x="0" y="0"/>
            <a:ext cx="811441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88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1</a:t>
            </a:r>
            <a:endParaRPr lang="zh-CN" altLang="en-US" sz="88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1A76A19-E4A1-E5E9-4096-15A817EAFF70}"/>
              </a:ext>
            </a:extLst>
          </p:cNvPr>
          <p:cNvSpPr txBox="1"/>
          <p:nvPr/>
        </p:nvSpPr>
        <p:spPr>
          <a:xfrm>
            <a:off x="4100552" y="2608752"/>
            <a:ext cx="620683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小丑牌</a:t>
            </a:r>
            <a:endParaRPr lang="en-US" altLang="zh-CN" dirty="0"/>
          </a:p>
          <a:p>
            <a:r>
              <a:rPr lang="zh-CN" altLang="en-US" dirty="0"/>
              <a:t>时间：</a:t>
            </a:r>
            <a:r>
              <a:rPr lang="en-US" altLang="zh-CN" dirty="0"/>
              <a:t>24</a:t>
            </a:r>
            <a:r>
              <a:rPr lang="zh-CN" altLang="en-US" dirty="0"/>
              <a:t>小时，</a:t>
            </a:r>
            <a:r>
              <a:rPr lang="en-US" altLang="zh-CN" dirty="0"/>
              <a:t>2</a:t>
            </a:r>
            <a:r>
              <a:rPr lang="zh-CN" altLang="en-US" dirty="0"/>
              <a:t>天</a:t>
            </a:r>
            <a:endParaRPr lang="en-US" altLang="zh-CN" dirty="0"/>
          </a:p>
          <a:p>
            <a:r>
              <a:rPr lang="zh-CN" altLang="en-US" dirty="0"/>
              <a:t>条件：</a:t>
            </a:r>
            <a:r>
              <a:rPr lang="en-US" altLang="zh-CN" dirty="0"/>
              <a:t>4</a:t>
            </a:r>
            <a:r>
              <a:rPr lang="zh-CN" altLang="en-US" dirty="0"/>
              <a:t>天，</a:t>
            </a:r>
            <a:r>
              <a:rPr lang="en-US" altLang="zh-CN" dirty="0"/>
              <a:t>1</a:t>
            </a:r>
            <a:r>
              <a:rPr lang="zh-CN" altLang="en-US" dirty="0"/>
              <a:t>周正常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94571327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E081D9-9C18-75A9-C23D-D429D8D999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D45896C7-B6B5-8368-7F4D-3293CB467961}"/>
              </a:ext>
            </a:extLst>
          </p:cNvPr>
          <p:cNvSpPr/>
          <p:nvPr/>
        </p:nvSpPr>
        <p:spPr>
          <a:xfrm>
            <a:off x="0" y="0"/>
            <a:ext cx="811441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88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3</a:t>
            </a:r>
            <a:endParaRPr lang="zh-CN" altLang="en-US" sz="88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E69BEAA-1D7B-D358-CDAB-F18580A07A3B}"/>
              </a:ext>
            </a:extLst>
          </p:cNvPr>
          <p:cNvSpPr txBox="1"/>
          <p:nvPr/>
        </p:nvSpPr>
        <p:spPr>
          <a:xfrm>
            <a:off x="4100552" y="2608752"/>
            <a:ext cx="620683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幻兽帕鲁</a:t>
            </a:r>
            <a:endParaRPr lang="en-US" altLang="zh-CN" dirty="0"/>
          </a:p>
          <a:p>
            <a:r>
              <a:rPr lang="zh-CN" altLang="en-US" dirty="0"/>
              <a:t>时间：</a:t>
            </a:r>
            <a:r>
              <a:rPr lang="en-US" altLang="zh-CN" dirty="0"/>
              <a:t>80</a:t>
            </a:r>
            <a:r>
              <a:rPr lang="zh-CN" altLang="en-US" dirty="0"/>
              <a:t>小时，</a:t>
            </a:r>
            <a:r>
              <a:rPr lang="en-US" altLang="zh-CN" dirty="0"/>
              <a:t>7</a:t>
            </a:r>
            <a:r>
              <a:rPr lang="zh-CN" altLang="en-US" dirty="0"/>
              <a:t>天</a:t>
            </a:r>
            <a:endParaRPr lang="en-US" altLang="zh-CN" dirty="0"/>
          </a:p>
          <a:p>
            <a:r>
              <a:rPr lang="zh-CN" altLang="en-US" dirty="0"/>
              <a:t>条件：</a:t>
            </a:r>
            <a:r>
              <a:rPr lang="en-US" altLang="zh-CN" dirty="0"/>
              <a:t>14</a:t>
            </a:r>
            <a:r>
              <a:rPr lang="zh-CN" altLang="en-US" dirty="0"/>
              <a:t>天，</a:t>
            </a:r>
            <a:r>
              <a:rPr lang="en-US" altLang="zh-CN" dirty="0"/>
              <a:t>3</a:t>
            </a:r>
            <a:r>
              <a:rPr lang="zh-CN" altLang="en-US" dirty="0"/>
              <a:t>周正常，</a:t>
            </a:r>
            <a:r>
              <a:rPr lang="en-US" altLang="zh-CN" dirty="0"/>
              <a:t>2</a:t>
            </a:r>
            <a:r>
              <a:rPr lang="zh-CN" altLang="en-US" dirty="0"/>
              <a:t>周不休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73640969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A01D9F8-6C1F-AF13-D463-3537CBA7C1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A61112D-92CE-04AC-2167-A2105AB556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（娱乐）</a:t>
            </a:r>
            <a:r>
              <a:rPr lang="en-US" altLang="zh-CN" dirty="0"/>
              <a:t>Walkthrough</a:t>
            </a:r>
            <a:r>
              <a:rPr lang="zh-CN" altLang="en-US" dirty="0"/>
              <a:t>（体验）</a:t>
            </a:r>
            <a:r>
              <a:rPr lang="en-US" altLang="zh-CN" dirty="0"/>
              <a:t>:</a:t>
            </a:r>
            <a:r>
              <a:rPr lang="zh-CN" altLang="en-US" dirty="0"/>
              <a:t> 法环、黑悟空、战神、巫师、刺客信条神作、</a:t>
            </a:r>
            <a:r>
              <a:rPr lang="en-US" altLang="zh-CN" dirty="0"/>
              <a:t>COD</a:t>
            </a:r>
            <a:r>
              <a:rPr lang="zh-CN" altLang="en-US" dirty="0"/>
              <a:t>、暗黑破坏神、决战朝鲜、曹操传、帝国时代</a:t>
            </a:r>
            <a:r>
              <a:rPr lang="en-US" altLang="zh-CN" dirty="0"/>
              <a:t>2</a:t>
            </a:r>
            <a:r>
              <a:rPr lang="zh-CN" altLang="en-US" dirty="0"/>
              <a:t>战役、帝国时代</a:t>
            </a:r>
            <a:r>
              <a:rPr lang="en-US" altLang="zh-CN" dirty="0"/>
              <a:t>4</a:t>
            </a:r>
            <a:r>
              <a:rPr lang="zh-CN" altLang="en-US" dirty="0"/>
              <a:t>战役、帕鲁世界、</a:t>
            </a:r>
            <a:endParaRPr lang="en-US" altLang="zh-CN" dirty="0"/>
          </a:p>
          <a:p>
            <a:r>
              <a:rPr lang="zh-CN" altLang="en-US" dirty="0"/>
              <a:t>（娱乐）同乐：双人成行</a:t>
            </a:r>
            <a:endParaRPr lang="en-US" altLang="zh-CN" dirty="0"/>
          </a:p>
          <a:p>
            <a:r>
              <a:rPr lang="zh-CN" altLang="en-US" dirty="0"/>
              <a:t>（沉迷）极限：全面战争、英雄无敌、三国志</a:t>
            </a:r>
            <a:r>
              <a:rPr lang="en-US" altLang="zh-CN" dirty="0"/>
              <a:t>14</a:t>
            </a:r>
            <a:r>
              <a:rPr lang="zh-CN" altLang="en-US" dirty="0"/>
              <a:t>、信野</a:t>
            </a:r>
            <a:endParaRPr lang="en-US" altLang="zh-CN" dirty="0"/>
          </a:p>
          <a:p>
            <a:r>
              <a:rPr lang="zh-CN" altLang="en-US" dirty="0"/>
              <a:t>（沉迷）教练：帝国时代</a:t>
            </a:r>
            <a:r>
              <a:rPr lang="en-US" altLang="zh-CN" dirty="0"/>
              <a:t>2</a:t>
            </a:r>
            <a:r>
              <a:rPr lang="zh-CN" altLang="en-US" dirty="0"/>
              <a:t>、帝国时代</a:t>
            </a:r>
            <a:r>
              <a:rPr lang="en-US" altLang="zh-CN" dirty="0"/>
              <a:t>4</a:t>
            </a:r>
            <a:r>
              <a:rPr lang="zh-CN" altLang="en-US" dirty="0"/>
              <a:t>、魔兽、万智牌、</a:t>
            </a:r>
          </a:p>
        </p:txBody>
      </p:sp>
    </p:spTree>
    <p:extLst>
      <p:ext uri="{BB962C8B-B14F-4D97-AF65-F5344CB8AC3E}">
        <p14:creationId xmlns:p14="http://schemas.microsoft.com/office/powerpoint/2010/main" val="179066933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677B29-78B3-2720-A6DB-0B32230C6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Questts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75A9A3D-7178-BF6C-7D24-F5A129A36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/>
              <a:t>安排：海南，日本？，</a:t>
            </a:r>
            <a:endParaRPr lang="en-US" altLang="zh-CN" dirty="0"/>
          </a:p>
          <a:p>
            <a:r>
              <a:rPr lang="zh-CN" altLang="en-US" dirty="0"/>
              <a:t>主线：</a:t>
            </a:r>
            <a:r>
              <a:rPr lang="en-US" altLang="zh-CN" dirty="0"/>
              <a:t>SEO</a:t>
            </a:r>
            <a:r>
              <a:rPr lang="zh-CN" altLang="en-US" dirty="0"/>
              <a:t>网站（灰产）、内容网站（</a:t>
            </a:r>
            <a:r>
              <a:rPr lang="en-US" altLang="zh-CN" dirty="0"/>
              <a:t>ERO</a:t>
            </a:r>
            <a:r>
              <a:rPr lang="zh-CN" altLang="en-US" dirty="0"/>
              <a:t>）、互动网站（政论）、工具网站（癌症、教育）；量化；自媒体</a:t>
            </a:r>
            <a:endParaRPr lang="en-US" altLang="zh-CN" dirty="0"/>
          </a:p>
          <a:p>
            <a:r>
              <a:rPr lang="zh-CN" altLang="en-US" dirty="0"/>
              <a:t>日本前主线 </a:t>
            </a:r>
            <a:r>
              <a:rPr lang="en-US" altLang="zh-CN" dirty="0"/>
              <a:t>– SEO</a:t>
            </a:r>
            <a:r>
              <a:rPr lang="zh-CN" altLang="en-US" dirty="0"/>
              <a:t>、政论两个网站（大选了）</a:t>
            </a:r>
            <a:endParaRPr lang="en-US" altLang="zh-CN" dirty="0"/>
          </a:p>
          <a:p>
            <a:r>
              <a:rPr lang="zh-CN" altLang="en-US" dirty="0"/>
              <a:t>教练：生活、</a:t>
            </a:r>
            <a:r>
              <a:rPr lang="zh-CN" altLang="en-US" b="1" dirty="0"/>
              <a:t>英语、日语、篮球</a:t>
            </a:r>
            <a:endParaRPr lang="en-US" altLang="zh-CN" b="1" dirty="0"/>
          </a:p>
          <a:p>
            <a:r>
              <a:rPr lang="zh-CN" altLang="en-US" dirty="0"/>
              <a:t>研究：政经刘仲敬；古中日史；娱乐：美剧等（结合英语、教练）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沉迷教练：热血航线、帝国时代</a:t>
            </a:r>
            <a:endParaRPr lang="en-US" altLang="zh-CN" dirty="0"/>
          </a:p>
          <a:p>
            <a:r>
              <a:rPr lang="zh-CN" altLang="en-US" dirty="0"/>
              <a:t>沉迷：在上一页</a:t>
            </a:r>
          </a:p>
        </p:txBody>
      </p:sp>
    </p:spTree>
    <p:extLst>
      <p:ext uri="{BB962C8B-B14F-4D97-AF65-F5344CB8AC3E}">
        <p14:creationId xmlns:p14="http://schemas.microsoft.com/office/powerpoint/2010/main" val="334664877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921DA0-D7EE-0D9A-1F1D-AF554BB850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B37EF5D-7E19-F4DA-2512-E2748BACD2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DCCFC29-E523-617C-8605-6EB00C5A6F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775" y="0"/>
            <a:ext cx="117268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023236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790529-8F0C-E1AE-89B9-C64826542B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B43945F-CF7B-EE8F-FBB4-73647BB836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59214F9-AE5D-9BEB-2EF4-3438422166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79841" y="-35775"/>
            <a:ext cx="14151682" cy="692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20087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272AFA-2AE9-6D93-EFB1-E4D45B3BA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榜样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2ACBCC3-5253-0D5E-1867-7C95C7333D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B7D9C728-652A-75EF-9B05-FC3B02C7FE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892" y="254992"/>
            <a:ext cx="5347063" cy="3006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Finance legend Ray Dalio advises for 3 stages of life">
            <a:extLst>
              <a:ext uri="{FF2B5EF4-FFF2-40B4-BE49-F238E27FC236}">
                <a16:creationId xmlns:a16="http://schemas.microsoft.com/office/drawing/2014/main" id="{CD793849-699A-463A-180C-D930A800DE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1218" y="431891"/>
            <a:ext cx="4777274" cy="267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Bryan Johnson has been investing over $2 million annually in reversing the aging process.">
            <a:extLst>
              <a:ext uri="{FF2B5EF4-FFF2-40B4-BE49-F238E27FC236}">
                <a16:creationId xmlns:a16="http://schemas.microsoft.com/office/drawing/2014/main" id="{39ABFD96-306C-8398-32A7-EB4738A660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2982" y="3499076"/>
            <a:ext cx="4784160" cy="267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Klay Thompson">
            <a:extLst>
              <a:ext uri="{FF2B5EF4-FFF2-40B4-BE49-F238E27FC236}">
                <a16:creationId xmlns:a16="http://schemas.microsoft.com/office/drawing/2014/main" id="{BB108F37-EB24-F486-27C0-B580BF3A9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9649" y="3275602"/>
            <a:ext cx="4380412" cy="2466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48871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5C7218A-EABE-18D8-E51D-D91383318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教练</a:t>
            </a:r>
            <a:r>
              <a:rPr lang="en-US" altLang="zh-CN" dirty="0"/>
              <a:t> – </a:t>
            </a:r>
            <a:r>
              <a:rPr lang="zh-CN" altLang="en-US" dirty="0"/>
              <a:t>高尔夫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A9A63ED-FEDF-7625-ADC2-209A272AAA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物料积累</a:t>
            </a:r>
            <a:endParaRPr lang="en-US" altLang="zh-CN" dirty="0"/>
          </a:p>
          <a:p>
            <a:pPr lvl="1"/>
            <a:r>
              <a:rPr lang="zh-CN" altLang="en-US" dirty="0"/>
              <a:t>高尔夫日志</a:t>
            </a:r>
            <a:endParaRPr lang="en-US" altLang="zh-CN" dirty="0"/>
          </a:p>
          <a:p>
            <a:pPr lvl="1"/>
            <a:r>
              <a:rPr lang="zh-CN" altLang="en-US" dirty="0"/>
              <a:t>练习场录屏</a:t>
            </a:r>
            <a:endParaRPr lang="en-US" altLang="zh-CN" dirty="0"/>
          </a:p>
          <a:p>
            <a:pPr lvl="1"/>
            <a:r>
              <a:rPr lang="zh-CN" altLang="en-US" dirty="0"/>
              <a:t>漂亮的推杆记录</a:t>
            </a:r>
            <a:endParaRPr lang="en-US" altLang="zh-CN" dirty="0"/>
          </a:p>
          <a:p>
            <a:pPr lvl="1"/>
            <a:r>
              <a:rPr lang="zh-CN" altLang="en-US" dirty="0"/>
              <a:t>杂乱信息的学习录屏</a:t>
            </a:r>
          </a:p>
        </p:txBody>
      </p:sp>
    </p:spTree>
    <p:extLst>
      <p:ext uri="{BB962C8B-B14F-4D97-AF65-F5344CB8AC3E}">
        <p14:creationId xmlns:p14="http://schemas.microsoft.com/office/powerpoint/2010/main" val="305721776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5E1B52E-3A69-CF5D-1FC9-3AA3BBFB4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24</a:t>
            </a:r>
            <a:r>
              <a:rPr lang="zh-CN" altLang="en-US" dirty="0"/>
              <a:t>年</a:t>
            </a:r>
            <a:r>
              <a:rPr lang="en-US" altLang="zh-CN" dirty="0"/>
              <a:t>12</a:t>
            </a:r>
            <a:r>
              <a:rPr lang="zh-CN" altLang="en-US" dirty="0"/>
              <a:t>月</a:t>
            </a:r>
            <a:r>
              <a:rPr lang="en-US" altLang="zh-CN" dirty="0"/>
              <a:t>17</a:t>
            </a:r>
            <a:r>
              <a:rPr lang="zh-CN" altLang="en-US" dirty="0"/>
              <a:t>日破局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78CC87C-6846-37A5-E75B-CD5CF03415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r>
              <a:rPr lang="zh-CN" altLang="en-US" dirty="0"/>
              <a:t> 接下来几天，放弃沉迷</a:t>
            </a:r>
            <a:endParaRPr lang="en-US" altLang="zh-CN" dirty="0"/>
          </a:p>
          <a:p>
            <a:r>
              <a:rPr lang="en-US" altLang="zh-CN" dirty="0"/>
              <a:t>2 </a:t>
            </a:r>
            <a:r>
              <a:rPr lang="zh-CN" altLang="en-US" dirty="0"/>
              <a:t>凭借心意决定教练</a:t>
            </a:r>
            <a:r>
              <a:rPr lang="en-US" altLang="zh-CN" dirty="0"/>
              <a:t>/</a:t>
            </a:r>
            <a:r>
              <a:rPr lang="zh-CN" altLang="en-US" dirty="0"/>
              <a:t>娱乐</a:t>
            </a:r>
            <a:r>
              <a:rPr lang="en-US" altLang="zh-CN" dirty="0"/>
              <a:t>/</a:t>
            </a:r>
            <a:r>
              <a:rPr lang="zh-CN" altLang="en-US" dirty="0"/>
              <a:t>沉迷做什么</a:t>
            </a:r>
            <a:endParaRPr lang="en-US" altLang="zh-CN" dirty="0"/>
          </a:p>
          <a:p>
            <a:r>
              <a:rPr lang="en-US" altLang="zh-CN" dirty="0"/>
              <a:t>0 </a:t>
            </a:r>
            <a:r>
              <a:rPr lang="zh-CN" altLang="en-US" dirty="0"/>
              <a:t>场所 </a:t>
            </a:r>
            <a:r>
              <a:rPr lang="en-US" altLang="zh-CN" dirty="0"/>
              <a:t>–</a:t>
            </a:r>
            <a:r>
              <a:rPr lang="zh-CN" altLang="en-US" dirty="0"/>
              <a:t> 依旧是室外。不回家。</a:t>
            </a:r>
            <a:endParaRPr lang="en-US" altLang="zh-CN" dirty="0"/>
          </a:p>
          <a:p>
            <a:r>
              <a:rPr lang="en-US" altLang="zh-CN" dirty="0"/>
              <a:t>0 </a:t>
            </a:r>
            <a:r>
              <a:rPr lang="zh-CN" altLang="en-US" dirty="0"/>
              <a:t>社交选项（</a:t>
            </a:r>
            <a:r>
              <a:rPr lang="en-US" altLang="zh-CN" b="1" dirty="0" err="1"/>
              <a:t>Homebar</a:t>
            </a:r>
            <a:r>
              <a:rPr lang="zh-CN" altLang="en-US" dirty="0"/>
              <a:t>，烤串</a:t>
            </a:r>
            <a:r>
              <a:rPr lang="en-US" altLang="zh-CN" dirty="0"/>
              <a:t>/</a:t>
            </a:r>
            <a:r>
              <a:rPr lang="zh-CN" altLang="en-US" dirty="0"/>
              <a:t>羊汤，文艺与电影）</a:t>
            </a:r>
            <a:endParaRPr lang="en-US" altLang="zh-CN" dirty="0"/>
          </a:p>
          <a:p>
            <a:r>
              <a:rPr lang="en-US" altLang="zh-CN" dirty="0"/>
              <a:t>3 </a:t>
            </a:r>
            <a:r>
              <a:rPr lang="zh-CN" altLang="en-US" dirty="0"/>
              <a:t>教练选项（</a:t>
            </a:r>
            <a:r>
              <a:rPr lang="en-US" altLang="zh-CN" dirty="0"/>
              <a:t>J</a:t>
            </a:r>
            <a:r>
              <a:rPr lang="zh-CN" altLang="en-US" dirty="0"/>
              <a:t>人 </a:t>
            </a:r>
            <a:r>
              <a:rPr lang="en-US" altLang="zh-CN" dirty="0"/>
              <a:t>| </a:t>
            </a:r>
            <a:r>
              <a:rPr lang="zh-CN" altLang="en-US" b="1" dirty="0"/>
              <a:t>篮球、高尔夫</a:t>
            </a:r>
            <a:r>
              <a:rPr lang="zh-CN" altLang="en-US" dirty="0"/>
              <a:t>、日语、英语、乐队）</a:t>
            </a:r>
            <a:endParaRPr lang="en-US" altLang="zh-CN" dirty="0"/>
          </a:p>
          <a:p>
            <a:r>
              <a:rPr lang="en-US" altLang="zh-CN" dirty="0"/>
              <a:t>4 </a:t>
            </a:r>
            <a:r>
              <a:rPr lang="zh-CN" altLang="en-US" dirty="0"/>
              <a:t>娱乐选项（</a:t>
            </a:r>
            <a:r>
              <a:rPr lang="zh-CN" altLang="en-US" b="1" dirty="0"/>
              <a:t>万智牌、房间整理、自己整理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en-US" altLang="zh-CN" dirty="0"/>
              <a:t>5 </a:t>
            </a:r>
            <a:r>
              <a:rPr lang="zh-CN" altLang="en-US" dirty="0"/>
              <a:t>沉迷选项（</a:t>
            </a:r>
            <a:r>
              <a:rPr lang="zh-CN" altLang="en-US" b="1" dirty="0"/>
              <a:t>非教练 </a:t>
            </a:r>
            <a:r>
              <a:rPr lang="en-US" altLang="zh-CN" b="1" dirty="0"/>
              <a:t>– </a:t>
            </a:r>
            <a:r>
              <a:rPr lang="zh-CN" altLang="en-US" b="1" dirty="0"/>
              <a:t>诡秘之主、幻兽帕鲁</a:t>
            </a:r>
            <a:r>
              <a:rPr lang="en-US" altLang="zh-CN" b="1" dirty="0"/>
              <a:t>【</a:t>
            </a:r>
            <a:r>
              <a:rPr lang="zh-CN" altLang="en-US" b="1" dirty="0"/>
              <a:t>出门玩</a:t>
            </a:r>
            <a:r>
              <a:rPr lang="en-US" altLang="zh-CN" b="1" dirty="0"/>
              <a:t>】</a:t>
            </a:r>
            <a:r>
              <a:rPr lang="zh-CN" altLang="en-US" dirty="0"/>
              <a:t>）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32063300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5668A56B-7767-CCFE-F2C5-CFC861F896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1826" y="3512421"/>
            <a:ext cx="1322339" cy="1247313"/>
          </a:xfrm>
          <a:prstGeom prst="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1026" name="Picture 2" descr="$150K Retro Game Collection! | Game Room Tour">
            <a:extLst>
              <a:ext uri="{FF2B5EF4-FFF2-40B4-BE49-F238E27FC236}">
                <a16:creationId xmlns:a16="http://schemas.microsoft.com/office/drawing/2014/main" id="{CC12D5BA-2D61-EE1F-041E-FA6FD7C870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4912" y="444773"/>
            <a:ext cx="1932277" cy="1086906"/>
          </a:xfrm>
          <a:prstGeom prst="rect">
            <a:avLst/>
          </a:prstGeom>
          <a:noFill/>
          <a:effectLst>
            <a:glow rad="228600">
              <a:schemeClr val="accent2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image">
            <a:extLst>
              <a:ext uri="{FF2B5EF4-FFF2-40B4-BE49-F238E27FC236}">
                <a16:creationId xmlns:a16="http://schemas.microsoft.com/office/drawing/2014/main" id="{11073589-03CA-8922-5E7F-313C946FBE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2379" y="345736"/>
            <a:ext cx="1744040" cy="1309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57D1C74-311C-51CD-2E29-B21249E917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24531" y="378401"/>
            <a:ext cx="1111618" cy="1000720"/>
          </a:xfrm>
          <a:prstGeom prst="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1028" name="Picture 4" descr="十字军的故事（套装全4册）盐野七生作品中信出版社-品牌网">
            <a:extLst>
              <a:ext uri="{FF2B5EF4-FFF2-40B4-BE49-F238E27FC236}">
                <a16:creationId xmlns:a16="http://schemas.microsoft.com/office/drawing/2014/main" id="{A1D16E1E-CE3C-8FA3-3A2E-2E074B0ABA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6419" y="177534"/>
            <a:ext cx="1744040" cy="1618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蜘蛛侠：纵横宇宙_百度百科">
            <a:extLst>
              <a:ext uri="{FF2B5EF4-FFF2-40B4-BE49-F238E27FC236}">
                <a16:creationId xmlns:a16="http://schemas.microsoft.com/office/drawing/2014/main" id="{E119B605-47A9-DB8D-01DE-AB6A27AA9C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471" y="3161605"/>
            <a:ext cx="1247313" cy="1247313"/>
          </a:xfrm>
          <a:prstGeom prst="rect">
            <a:avLst/>
          </a:prstGeom>
          <a:noFill/>
          <a:effectLst>
            <a:glow rad="228600">
              <a:schemeClr val="accent2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Planet Earth | BBC Earth">
            <a:extLst>
              <a:ext uri="{FF2B5EF4-FFF2-40B4-BE49-F238E27FC236}">
                <a16:creationId xmlns:a16="http://schemas.microsoft.com/office/drawing/2014/main" id="{CAD07556-35DD-351E-65B8-081D3819E6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5812" y="3220064"/>
            <a:ext cx="1501395" cy="1130394"/>
          </a:xfrm>
          <a:prstGeom prst="rect">
            <a:avLst/>
          </a:prstGeom>
          <a:noFill/>
          <a:effectLst>
            <a:glow rad="228600">
              <a:schemeClr val="accent2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Rick and Morty': Season 6 Is Really Good, Even with a Surprise Delay">
            <a:extLst>
              <a:ext uri="{FF2B5EF4-FFF2-40B4-BE49-F238E27FC236}">
                <a16:creationId xmlns:a16="http://schemas.microsoft.com/office/drawing/2014/main" id="{15745DBE-9300-A5B2-615C-86682C2F35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033" y="3364870"/>
            <a:ext cx="1501396" cy="840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咒术回战》第223话更新：咒术高层全员被灭，五条悟一招毁掉宿傩胳膊！-小米游戏中心">
            <a:extLst>
              <a:ext uri="{FF2B5EF4-FFF2-40B4-BE49-F238E27FC236}">
                <a16:creationId xmlns:a16="http://schemas.microsoft.com/office/drawing/2014/main" id="{6167D62D-70DC-2713-BFE0-8C7568171A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2379" y="5477305"/>
            <a:ext cx="1841234" cy="1309969"/>
          </a:xfrm>
          <a:prstGeom prst="rect">
            <a:avLst/>
          </a:prstGeom>
          <a:noFill/>
          <a:effectLst>
            <a:glow rad="228600">
              <a:schemeClr val="accent2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Texas hold'em | Poker, Origin, Play, &amp; Facts | Britannica">
            <a:extLst>
              <a:ext uri="{FF2B5EF4-FFF2-40B4-BE49-F238E27FC236}">
                <a16:creationId xmlns:a16="http://schemas.microsoft.com/office/drawing/2014/main" id="{E69BAC3F-DCEB-273C-B26D-89E26C5C3A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0879" y="3528407"/>
            <a:ext cx="1698680" cy="1130394"/>
          </a:xfrm>
          <a:prstGeom prst="rect">
            <a:avLst/>
          </a:prstGeom>
          <a:noFill/>
          <a:effectLst>
            <a:glow rad="228600">
              <a:schemeClr val="accent2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ELDEN RING - Gameplay Preview - YouTube">
            <a:extLst>
              <a:ext uri="{FF2B5EF4-FFF2-40B4-BE49-F238E27FC236}">
                <a16:creationId xmlns:a16="http://schemas.microsoft.com/office/drawing/2014/main" id="{ACDF0BDD-6077-01B6-B749-795712D25F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3107" y="3788500"/>
            <a:ext cx="1554109" cy="870301"/>
          </a:xfrm>
          <a:prstGeom prst="rect">
            <a:avLst/>
          </a:prstGeom>
          <a:noFill/>
          <a:effectLst>
            <a:glow rad="228600">
              <a:schemeClr val="accent2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Malenia Blade of Miquella | Elden Ring Wiki">
            <a:extLst>
              <a:ext uri="{FF2B5EF4-FFF2-40B4-BE49-F238E27FC236}">
                <a16:creationId xmlns:a16="http://schemas.microsoft.com/office/drawing/2014/main" id="{2282C2EB-44C8-1872-B051-4604A46622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5942" y="1807445"/>
            <a:ext cx="1501396" cy="844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 descr="诡秘之主(爱潜水的乌贼)全本在线阅读-起点中文网官方正版">
            <a:extLst>
              <a:ext uri="{FF2B5EF4-FFF2-40B4-BE49-F238E27FC236}">
                <a16:creationId xmlns:a16="http://schemas.microsoft.com/office/drawing/2014/main" id="{CA529B8D-EA20-A3A0-94A3-B2CBB64995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6643" y="5404350"/>
            <a:ext cx="1276301" cy="1701735"/>
          </a:xfrm>
          <a:prstGeom prst="rect">
            <a:avLst/>
          </a:prstGeom>
          <a:noFill/>
          <a:effectLst>
            <a:glow rad="228600">
              <a:schemeClr val="accent2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 descr="三岛由纪夫｜写作和生活的边界">
            <a:extLst>
              <a:ext uri="{FF2B5EF4-FFF2-40B4-BE49-F238E27FC236}">
                <a16:creationId xmlns:a16="http://schemas.microsoft.com/office/drawing/2014/main" id="{8A748DA6-44A5-C5F6-1CC8-638928AE3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4301" y="5624831"/>
            <a:ext cx="1573838" cy="870301"/>
          </a:xfrm>
          <a:prstGeom prst="rect">
            <a:avLst/>
          </a:prstGeom>
          <a:noFill/>
          <a:effectLst>
            <a:glow rad="228600">
              <a:schemeClr val="accent2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A657B23-6B57-A321-70CE-F0DFE2660AB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759758" y="1722972"/>
            <a:ext cx="1549713" cy="1130394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F39BD9B5-BEF2-4E9F-57E1-E6C6E2F61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962" y="1805516"/>
            <a:ext cx="1427336" cy="870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4 Goofy Friends Play Baldur's Gate 3 Live! - YouTube">
            <a:extLst>
              <a:ext uri="{FF2B5EF4-FFF2-40B4-BE49-F238E27FC236}">
                <a16:creationId xmlns:a16="http://schemas.microsoft.com/office/drawing/2014/main" id="{F4457FCA-01F2-9188-5DDB-74F4E2FF13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0552" y="5026312"/>
            <a:ext cx="1951089" cy="1096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Tips for Joining a Band as a Piano Player | Piano Marvel">
            <a:extLst>
              <a:ext uri="{FF2B5EF4-FFF2-40B4-BE49-F238E27FC236}">
                <a16:creationId xmlns:a16="http://schemas.microsoft.com/office/drawing/2014/main" id="{26694095-7D33-3BAE-D8AC-F5F83A29A9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4671" y="5127085"/>
            <a:ext cx="1501396" cy="995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熟睡恋足者@xyucm_sleepfoot - Twitter Profile | Sotwe">
            <a:extLst>
              <a:ext uri="{FF2B5EF4-FFF2-40B4-BE49-F238E27FC236}">
                <a16:creationId xmlns:a16="http://schemas.microsoft.com/office/drawing/2014/main" id="{155FFFA8-1D25-ADE6-CAEA-922B149FD1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70162" y="76454"/>
            <a:ext cx="902596" cy="1604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ow to choose a golf coach">
            <a:extLst>
              <a:ext uri="{FF2B5EF4-FFF2-40B4-BE49-F238E27FC236}">
                <a16:creationId xmlns:a16="http://schemas.microsoft.com/office/drawing/2014/main" id="{E795BD8E-3EE1-1AC1-618F-DE60FC327D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114" y="5150078"/>
            <a:ext cx="1275417" cy="848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A79DEB67-4502-213E-BC62-BCC3DC6DF5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0712" y="2012583"/>
            <a:ext cx="1495418" cy="840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DFA7A8A8-27BB-2C05-9A73-53A4016785E3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556085" y="4868764"/>
            <a:ext cx="989850" cy="1512132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DF978888-405F-06D7-4E01-A3804428007E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8146551" y="2012583"/>
            <a:ext cx="1340183" cy="984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39194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6" descr="咒术回战》第223话更新：咒术高层全员被灭，五条悟一招毁掉宿傩胳膊！-小米游戏中心">
            <a:extLst>
              <a:ext uri="{FF2B5EF4-FFF2-40B4-BE49-F238E27FC236}">
                <a16:creationId xmlns:a16="http://schemas.microsoft.com/office/drawing/2014/main" id="{5324C403-4FA4-59AD-3390-A32D2E0B25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5883" y="4309059"/>
            <a:ext cx="1428009" cy="1015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3CA4104A-AFFA-9067-BF73-2261585E5DE9}"/>
              </a:ext>
            </a:extLst>
          </p:cNvPr>
          <p:cNvSpPr txBox="1"/>
          <p:nvPr/>
        </p:nvSpPr>
        <p:spPr>
          <a:xfrm>
            <a:off x="7505835" y="5392441"/>
            <a:ext cx="120810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九井</a:t>
            </a:r>
            <a:r>
              <a:rPr lang="en-US" altLang="zh-CN" sz="1400" dirty="0"/>
              <a:t>liang</a:t>
            </a:r>
            <a:r>
              <a:rPr lang="zh-CN" altLang="en-US" sz="1400" dirty="0"/>
              <a:t>子</a:t>
            </a:r>
            <a:endParaRPr lang="en-US" altLang="zh-CN" sz="1400" dirty="0"/>
          </a:p>
          <a:p>
            <a:r>
              <a:rPr lang="zh-CN" altLang="en-US" sz="1400" dirty="0"/>
              <a:t>咒术回战</a:t>
            </a:r>
            <a:endParaRPr lang="en-US" altLang="zh-CN" sz="1400" dirty="0"/>
          </a:p>
          <a:p>
            <a:r>
              <a:rPr lang="zh-CN" altLang="en-US" sz="1400" dirty="0"/>
              <a:t>葬送福利连</a:t>
            </a:r>
            <a:endParaRPr lang="en-US" altLang="zh-CN" sz="1400" dirty="0"/>
          </a:p>
          <a:p>
            <a:r>
              <a:rPr lang="zh-CN" altLang="en-US" sz="1400" dirty="0"/>
              <a:t>时光特警</a:t>
            </a:r>
            <a:endParaRPr lang="en-US" altLang="zh-CN" sz="1400" dirty="0"/>
          </a:p>
          <a:p>
            <a:r>
              <a:rPr lang="zh-CN" altLang="en-US" sz="1400" dirty="0"/>
              <a:t>浪客行</a:t>
            </a:r>
            <a:endParaRPr lang="en-US" altLang="zh-CN" sz="1400" dirty="0"/>
          </a:p>
          <a:p>
            <a:r>
              <a:rPr lang="zh-CN" altLang="en-US" sz="1400" dirty="0"/>
              <a:t>万智牌毁灭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60347B7-A8D3-9558-7D61-17DE86739C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8814" y="177577"/>
            <a:ext cx="898907" cy="847905"/>
          </a:xfrm>
          <a:prstGeom prst="rect">
            <a:avLst/>
          </a:prstGeom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</p:pic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B7E649DF-85A9-3731-8C7F-08074041E4AB}"/>
              </a:ext>
            </a:extLst>
          </p:cNvPr>
          <p:cNvCxnSpPr/>
          <p:nvPr/>
        </p:nvCxnSpPr>
        <p:spPr>
          <a:xfrm flipV="1">
            <a:off x="389965" y="201706"/>
            <a:ext cx="0" cy="64680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1EE9AF27-8011-A064-846A-18C78B76BD69}"/>
              </a:ext>
            </a:extLst>
          </p:cNvPr>
          <p:cNvCxnSpPr/>
          <p:nvPr/>
        </p:nvCxnSpPr>
        <p:spPr>
          <a:xfrm>
            <a:off x="389965" y="6669741"/>
            <a:ext cx="118020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4A1AB9E7-33FC-C0F9-0C04-B4E4C661E8FF}"/>
              </a:ext>
            </a:extLst>
          </p:cNvPr>
          <p:cNvSpPr txBox="1"/>
          <p:nvPr/>
        </p:nvSpPr>
        <p:spPr>
          <a:xfrm>
            <a:off x="389965" y="17039"/>
            <a:ext cx="1608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快感</a:t>
            </a:r>
            <a:r>
              <a:rPr lang="en-US" altLang="zh-CN" dirty="0"/>
              <a:t>-</a:t>
            </a:r>
            <a:r>
              <a:rPr lang="zh-CN" altLang="en-US" dirty="0"/>
              <a:t>，回报</a:t>
            </a:r>
            <a:r>
              <a:rPr lang="en-US" altLang="zh-CN" dirty="0"/>
              <a:t>+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375D8B59-47D7-D384-8E60-B22B525A4A12}"/>
              </a:ext>
            </a:extLst>
          </p:cNvPr>
          <p:cNvSpPr txBox="1"/>
          <p:nvPr/>
        </p:nvSpPr>
        <p:spPr>
          <a:xfrm>
            <a:off x="10853173" y="6300409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进度与投入</a:t>
            </a:r>
          </a:p>
        </p:txBody>
      </p:sp>
      <p:pic>
        <p:nvPicPr>
          <p:cNvPr id="13" name="Picture 2" descr="$150K Retro Game Collection! | Game Room Tour">
            <a:extLst>
              <a:ext uri="{FF2B5EF4-FFF2-40B4-BE49-F238E27FC236}">
                <a16:creationId xmlns:a16="http://schemas.microsoft.com/office/drawing/2014/main" id="{C521558D-13D6-BAA7-C0D1-7C71109AD4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9889" y="2594498"/>
            <a:ext cx="1932277" cy="1086906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2F0B6B83-ABD7-0B4D-C054-ACA404CADF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0074" y="495370"/>
            <a:ext cx="1111618" cy="1000720"/>
          </a:xfrm>
          <a:prstGeom prst="rect">
            <a:avLst/>
          </a:prstGeom>
          <a:effectLst>
            <a:glow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15" name="Picture 20" descr="Texas hold'em | Poker, Origin, Play, &amp; Facts | Britannica">
            <a:extLst>
              <a:ext uri="{FF2B5EF4-FFF2-40B4-BE49-F238E27FC236}">
                <a16:creationId xmlns:a16="http://schemas.microsoft.com/office/drawing/2014/main" id="{D5CFEB95-EEF6-498D-E4DC-B9A38A9674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989" y="584069"/>
            <a:ext cx="1431415" cy="952541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8" descr="诡秘之主(爱潜水的乌贼)全本在线阅读-起点中文网官方正版">
            <a:extLst>
              <a:ext uri="{FF2B5EF4-FFF2-40B4-BE49-F238E27FC236}">
                <a16:creationId xmlns:a16="http://schemas.microsoft.com/office/drawing/2014/main" id="{0B1CF1AC-E9A0-70FC-BA14-DA748A6693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8098" y="4337036"/>
            <a:ext cx="1276301" cy="1701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2AAD2863-6D84-0376-2EA7-FB3853D0F555}"/>
              </a:ext>
            </a:extLst>
          </p:cNvPr>
          <p:cNvSpPr txBox="1"/>
          <p:nvPr/>
        </p:nvSpPr>
        <p:spPr>
          <a:xfrm>
            <a:off x="2234216" y="6051561"/>
            <a:ext cx="12081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诡秘之主</a:t>
            </a:r>
            <a:endParaRPr lang="en-US" altLang="zh-CN" sz="1400" dirty="0"/>
          </a:p>
          <a:p>
            <a:r>
              <a:rPr lang="zh-CN" altLang="en-US" sz="1400" dirty="0"/>
              <a:t>龙枪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D8430D17-BA5B-87A2-2227-4F3E8A7EDD9F}"/>
              </a:ext>
            </a:extLst>
          </p:cNvPr>
          <p:cNvSpPr txBox="1"/>
          <p:nvPr/>
        </p:nvSpPr>
        <p:spPr>
          <a:xfrm>
            <a:off x="5286569" y="3686849"/>
            <a:ext cx="120810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地图</a:t>
            </a:r>
            <a:endParaRPr lang="en-US" altLang="zh-CN" sz="1400" dirty="0"/>
          </a:p>
          <a:p>
            <a:r>
              <a:rPr lang="zh-CN" altLang="en-US" sz="1400" dirty="0"/>
              <a:t>游戏配音</a:t>
            </a:r>
            <a:endParaRPr lang="en-US" altLang="zh-CN" sz="1400" dirty="0"/>
          </a:p>
          <a:p>
            <a:r>
              <a:rPr lang="zh-CN" altLang="en-US" sz="1400" dirty="0"/>
              <a:t>老电视剧下载</a:t>
            </a:r>
            <a:endParaRPr lang="en-US" altLang="zh-CN" sz="1400" dirty="0"/>
          </a:p>
        </p:txBody>
      </p:sp>
      <p:pic>
        <p:nvPicPr>
          <p:cNvPr id="19" name="Picture 8" descr="Planet Earth | BBC Earth">
            <a:extLst>
              <a:ext uri="{FF2B5EF4-FFF2-40B4-BE49-F238E27FC236}">
                <a16:creationId xmlns:a16="http://schemas.microsoft.com/office/drawing/2014/main" id="{C0301419-61D4-7E32-CAE6-A857E00F7D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9352" y="101836"/>
            <a:ext cx="1501395" cy="1130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927B1F3B-C042-BD31-34E8-5480B82D096E}"/>
              </a:ext>
            </a:extLst>
          </p:cNvPr>
          <p:cNvSpPr txBox="1"/>
          <p:nvPr/>
        </p:nvSpPr>
        <p:spPr>
          <a:xfrm>
            <a:off x="5287146" y="1248706"/>
            <a:ext cx="120810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Jared</a:t>
            </a:r>
          </a:p>
          <a:p>
            <a:r>
              <a:rPr lang="zh-CN" altLang="en-US" sz="1400" dirty="0"/>
              <a:t>三岛由纪夫</a:t>
            </a:r>
            <a:endParaRPr lang="en-US" altLang="zh-CN" sz="1400" dirty="0"/>
          </a:p>
          <a:p>
            <a:r>
              <a:rPr lang="zh-CN" altLang="en-US" sz="1400" dirty="0"/>
              <a:t>高尔夫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F09F5EC8-D138-5564-0D60-47C162A8530D}"/>
              </a:ext>
            </a:extLst>
          </p:cNvPr>
          <p:cNvSpPr txBox="1"/>
          <p:nvPr/>
        </p:nvSpPr>
        <p:spPr>
          <a:xfrm>
            <a:off x="7071348" y="1624514"/>
            <a:ext cx="12081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身体健康</a:t>
            </a:r>
          </a:p>
        </p:txBody>
      </p:sp>
      <p:pic>
        <p:nvPicPr>
          <p:cNvPr id="22" name="Picture 22" descr="ELDEN RING - Gameplay Preview - YouTube">
            <a:extLst>
              <a:ext uri="{FF2B5EF4-FFF2-40B4-BE49-F238E27FC236}">
                <a16:creationId xmlns:a16="http://schemas.microsoft.com/office/drawing/2014/main" id="{A82E7A39-55EF-1E2F-86E1-89DC5915B6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3193" y="2648701"/>
            <a:ext cx="1554109" cy="870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0A168E79-AAE6-3FC9-C57A-74071AA510CD}"/>
              </a:ext>
            </a:extLst>
          </p:cNvPr>
          <p:cNvSpPr txBox="1"/>
          <p:nvPr/>
        </p:nvSpPr>
        <p:spPr>
          <a:xfrm>
            <a:off x="3759028" y="3574294"/>
            <a:ext cx="12081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法环</a:t>
            </a:r>
            <a:endParaRPr lang="en-US" altLang="zh-CN" sz="1400" dirty="0"/>
          </a:p>
          <a:p>
            <a:r>
              <a:rPr lang="zh-CN" altLang="en-US" sz="1400" dirty="0"/>
              <a:t>战锤</a:t>
            </a:r>
          </a:p>
        </p:txBody>
      </p:sp>
      <p:pic>
        <p:nvPicPr>
          <p:cNvPr id="2" name="Picture 6" descr="蜘蛛侠：纵横宇宙_百度百科">
            <a:extLst>
              <a:ext uri="{FF2B5EF4-FFF2-40B4-BE49-F238E27FC236}">
                <a16:creationId xmlns:a16="http://schemas.microsoft.com/office/drawing/2014/main" id="{D7E45461-8C67-D469-17D1-9D4087D4EB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271" y="2301621"/>
            <a:ext cx="1247313" cy="1247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熟睡恋足者@xyucm_sleepfoot - Twitter Profile | Sotwe">
            <a:extLst>
              <a:ext uri="{FF2B5EF4-FFF2-40B4-BE49-F238E27FC236}">
                <a16:creationId xmlns:a16="http://schemas.microsoft.com/office/drawing/2014/main" id="{FD44C9BE-FEE7-FB9C-6341-22FDBACBAB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025" y="4343761"/>
            <a:ext cx="902596" cy="1604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F9FFF2F-2162-C69C-DD87-06C8E2DE4A2A}"/>
              </a:ext>
            </a:extLst>
          </p:cNvPr>
          <p:cNvSpPr txBox="1"/>
          <p:nvPr/>
        </p:nvSpPr>
        <p:spPr>
          <a:xfrm>
            <a:off x="538756" y="6019623"/>
            <a:ext cx="12081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Telegram</a:t>
            </a:r>
            <a:r>
              <a:rPr lang="zh-CN" altLang="en-US" sz="1400" dirty="0"/>
              <a:t>下</a:t>
            </a:r>
            <a:endParaRPr lang="en-US" altLang="zh-CN" sz="1400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36CCFDC-16F0-79A5-077B-856B79C259BC}"/>
              </a:ext>
            </a:extLst>
          </p:cNvPr>
          <p:cNvSpPr txBox="1"/>
          <p:nvPr/>
        </p:nvSpPr>
        <p:spPr>
          <a:xfrm>
            <a:off x="2457222" y="1168602"/>
            <a:ext cx="1208103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000" b="0" i="0" u="none" strike="noStrike" kern="1200" dirty="0" err="1">
                <a:solidFill>
                  <a:srgbClr val="000000"/>
                </a:solidFill>
                <a:effectLst/>
                <a:latin typeface="等线" panose="02010600030101010101" pitchFamily="2" charset="-122"/>
              </a:rPr>
              <a:t>Quickdraft</a:t>
            </a:r>
            <a:endParaRPr lang="zh-CN" altLang="zh-CN" sz="1000" b="0" i="0" u="none" strike="noStrike" dirty="0">
              <a:effectLst/>
              <a:latin typeface="Arial" panose="020B0604020202020204" pitchFamily="34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zh-CN" altLang="zh-CN" sz="1000" b="0" i="0" u="none" strike="noStrike" kern="1200" dirty="0">
                <a:solidFill>
                  <a:srgbClr val="000000"/>
                </a:solidFill>
                <a:effectLst/>
                <a:latin typeface="等线" panose="02010600030101010101" pitchFamily="2" charset="-122"/>
              </a:rPr>
              <a:t>故事浏览</a:t>
            </a:r>
            <a:endParaRPr lang="zh-CN" altLang="zh-CN" sz="1000" b="0" i="0" u="none" strike="noStrike" dirty="0">
              <a:effectLst/>
              <a:latin typeface="Arial" panose="020B0604020202020204" pitchFamily="34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zh-CN" altLang="zh-CN" sz="1000" b="0" i="0" u="none" strike="noStrike" kern="1200" dirty="0">
                <a:solidFill>
                  <a:srgbClr val="000000"/>
                </a:solidFill>
                <a:effectLst/>
                <a:latin typeface="等线" panose="02010600030101010101" pitchFamily="2" charset="-122"/>
              </a:rPr>
              <a:t>银铁整理</a:t>
            </a:r>
            <a:endParaRPr lang="en-US" altLang="zh-CN" sz="1000" b="0" i="0" u="none" strike="noStrike" kern="1200" dirty="0">
              <a:solidFill>
                <a:srgbClr val="000000"/>
              </a:solidFill>
              <a:effectLst/>
              <a:latin typeface="等线" panose="02010600030101010101" pitchFamily="2" charset="-122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zh-CN" altLang="zh-CN" sz="1000" b="1" i="0" u="none" strike="noStrike" kern="1200" dirty="0">
                <a:solidFill>
                  <a:srgbClr val="FFFFFF"/>
                </a:solidFill>
                <a:effectLst/>
                <a:latin typeface="等线" panose="02010600030101010101" pitchFamily="2" charset="-122"/>
              </a:rPr>
              <a:t>管理系统</a:t>
            </a:r>
            <a:endParaRPr lang="zh-CN" altLang="zh-CN" sz="1000" b="0" i="0" u="none" strike="noStrike" dirty="0">
              <a:effectLst/>
              <a:latin typeface="Arial" panose="020B0604020202020204" pitchFamily="34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zh-CN" altLang="zh-CN" sz="1000" b="0" i="0" u="none" strike="noStrike" kern="1200" dirty="0">
                <a:solidFill>
                  <a:srgbClr val="000000"/>
                </a:solidFill>
                <a:effectLst/>
                <a:latin typeface="等线" panose="02010600030101010101" pitchFamily="2" charset="-122"/>
              </a:rPr>
              <a:t>毁灭卡组</a:t>
            </a:r>
            <a:endParaRPr lang="zh-CN" altLang="zh-CN" sz="1000" b="0" i="0" u="none" strike="noStrike" dirty="0">
              <a:effectLst/>
              <a:latin typeface="Arial" panose="020B0604020202020204" pitchFamily="34" charset="0"/>
            </a:endParaRPr>
          </a:p>
          <a:p>
            <a:r>
              <a:rPr lang="zh-CN" altLang="en-US" sz="800" dirty="0">
                <a:solidFill>
                  <a:srgbClr val="000000"/>
                </a:solidFill>
                <a:latin typeface="等线" panose="02010600030101010101" pitchFamily="2" charset="-122"/>
              </a:rPr>
              <a:t>管理系统</a:t>
            </a:r>
            <a:endParaRPr lang="en-US" altLang="zh-CN" sz="800" dirty="0">
              <a:solidFill>
                <a:srgbClr val="000000"/>
              </a:solidFill>
              <a:latin typeface="等线" panose="02010600030101010101" pitchFamily="2" charset="-122"/>
            </a:endParaRPr>
          </a:p>
          <a:p>
            <a:endParaRPr lang="en-US" altLang="zh-CN" sz="800" dirty="0"/>
          </a:p>
          <a:p>
            <a:endParaRPr lang="zh-CN" altLang="en-US" sz="800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AD95AEDF-D3F5-3AF0-82F6-0C143D160C23}"/>
              </a:ext>
            </a:extLst>
          </p:cNvPr>
          <p:cNvSpPr txBox="1"/>
          <p:nvPr/>
        </p:nvSpPr>
        <p:spPr>
          <a:xfrm>
            <a:off x="633250" y="3511862"/>
            <a:ext cx="12081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蜘蛛侠</a:t>
            </a:r>
            <a:endParaRPr lang="en-US" altLang="zh-CN" sz="1400" dirty="0"/>
          </a:p>
          <a:p>
            <a:r>
              <a:rPr lang="zh-CN" altLang="en-US" sz="1400" dirty="0"/>
              <a:t>比利林恩</a:t>
            </a:r>
          </a:p>
        </p:txBody>
      </p:sp>
      <p:pic>
        <p:nvPicPr>
          <p:cNvPr id="25" name="Picture 12" descr="Rick and Morty': Season 6 Is Really Good, Even with a Surprise Delay">
            <a:extLst>
              <a:ext uri="{FF2B5EF4-FFF2-40B4-BE49-F238E27FC236}">
                <a16:creationId xmlns:a16="http://schemas.microsoft.com/office/drawing/2014/main" id="{EF469EE4-47B2-C202-FD3B-AC44F1AA6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1353" y="2742049"/>
            <a:ext cx="1268766" cy="710509"/>
          </a:xfrm>
          <a:prstGeom prst="rect">
            <a:avLst/>
          </a:prstGeom>
          <a:noFill/>
          <a:effectLst>
            <a:glow rad="228600">
              <a:schemeClr val="accent1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D3DDD93D-1369-A9E3-C500-EC5BE4A5C0E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598844" y="201706"/>
            <a:ext cx="1322994" cy="965020"/>
          </a:xfrm>
          <a:prstGeom prst="rect">
            <a:avLst/>
          </a:prstGeom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42904550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B2AE7A2-DF37-1C7D-940F-4926C486EF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新的四条线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BF71C58-3D20-7B99-2FDF-BBA02D46BD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（按照顺序排序）</a:t>
            </a:r>
            <a:endParaRPr lang="en-US" altLang="zh-CN" dirty="0"/>
          </a:p>
          <a:p>
            <a:r>
              <a:rPr lang="zh-CN" altLang="en-US" dirty="0"/>
              <a:t>其他无法归类：纪录片；创作艺术作品</a:t>
            </a:r>
            <a:endParaRPr lang="en-US" altLang="zh-CN" dirty="0"/>
          </a:p>
          <a:p>
            <a:r>
              <a:rPr lang="zh-CN" altLang="en-US" dirty="0"/>
              <a:t>练线：乐队；其他教练；德扑；</a:t>
            </a:r>
            <a:endParaRPr lang="en-US" altLang="zh-CN" dirty="0"/>
          </a:p>
          <a:p>
            <a:r>
              <a:rPr lang="zh-CN" altLang="en-US" dirty="0"/>
              <a:t>攒多巴胺线：收拾房间；身体整理；教练；生存狂；刘仲敬；筹备</a:t>
            </a:r>
            <a:r>
              <a:rPr lang="en-US" altLang="zh-CN" dirty="0" err="1"/>
              <a:t>dnd</a:t>
            </a:r>
            <a:r>
              <a:rPr lang="zh-CN" altLang="en-US" dirty="0"/>
              <a:t>；摄影；</a:t>
            </a:r>
            <a:r>
              <a:rPr lang="en-US" altLang="zh-CN" dirty="0"/>
              <a:t>l</a:t>
            </a:r>
          </a:p>
          <a:p>
            <a:r>
              <a:rPr lang="en-US" altLang="zh-CN" dirty="0"/>
              <a:t>F</a:t>
            </a:r>
            <a:r>
              <a:rPr lang="zh-CN" altLang="en-US" dirty="0"/>
              <a:t>线：读文学类书；</a:t>
            </a:r>
            <a:r>
              <a:rPr lang="en-US" altLang="zh-CN" dirty="0"/>
              <a:t>SW</a:t>
            </a:r>
            <a:r>
              <a:rPr lang="zh-CN" altLang="en-US" dirty="0"/>
              <a:t>；电影；漫画；</a:t>
            </a:r>
            <a:endParaRPr lang="en-US" altLang="zh-CN" dirty="0"/>
          </a:p>
          <a:p>
            <a:r>
              <a:rPr lang="zh-CN" altLang="en-US" dirty="0"/>
              <a:t>玩线：打非沉迷游戏；看美剧；网络小说；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2636932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A5ADE34C-36FB-6D27-BC32-4BB83DCBEF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4087260"/>
              </p:ext>
            </p:extLst>
          </p:nvPr>
        </p:nvGraphicFramePr>
        <p:xfrm>
          <a:off x="1360792" y="126460"/>
          <a:ext cx="6191017" cy="58524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4431">
                  <a:extLst>
                    <a:ext uri="{9D8B030D-6E8A-4147-A177-3AD203B41FA5}">
                      <a16:colId xmlns:a16="http://schemas.microsoft.com/office/drawing/2014/main" val="2448848163"/>
                    </a:ext>
                  </a:extLst>
                </a:gridCol>
                <a:gridCol w="884431">
                  <a:extLst>
                    <a:ext uri="{9D8B030D-6E8A-4147-A177-3AD203B41FA5}">
                      <a16:colId xmlns:a16="http://schemas.microsoft.com/office/drawing/2014/main" val="3073753072"/>
                    </a:ext>
                  </a:extLst>
                </a:gridCol>
                <a:gridCol w="884431">
                  <a:extLst>
                    <a:ext uri="{9D8B030D-6E8A-4147-A177-3AD203B41FA5}">
                      <a16:colId xmlns:a16="http://schemas.microsoft.com/office/drawing/2014/main" val="191842474"/>
                    </a:ext>
                  </a:extLst>
                </a:gridCol>
                <a:gridCol w="884431">
                  <a:extLst>
                    <a:ext uri="{9D8B030D-6E8A-4147-A177-3AD203B41FA5}">
                      <a16:colId xmlns:a16="http://schemas.microsoft.com/office/drawing/2014/main" val="3117953055"/>
                    </a:ext>
                  </a:extLst>
                </a:gridCol>
                <a:gridCol w="884431">
                  <a:extLst>
                    <a:ext uri="{9D8B030D-6E8A-4147-A177-3AD203B41FA5}">
                      <a16:colId xmlns:a16="http://schemas.microsoft.com/office/drawing/2014/main" val="782430496"/>
                    </a:ext>
                  </a:extLst>
                </a:gridCol>
                <a:gridCol w="884431">
                  <a:extLst>
                    <a:ext uri="{9D8B030D-6E8A-4147-A177-3AD203B41FA5}">
                      <a16:colId xmlns:a16="http://schemas.microsoft.com/office/drawing/2014/main" val="3216288411"/>
                    </a:ext>
                  </a:extLst>
                </a:gridCol>
                <a:gridCol w="884431">
                  <a:extLst>
                    <a:ext uri="{9D8B030D-6E8A-4147-A177-3AD203B41FA5}">
                      <a16:colId xmlns:a16="http://schemas.microsoft.com/office/drawing/2014/main" val="2510977181"/>
                    </a:ext>
                  </a:extLst>
                </a:gridCol>
              </a:tblGrid>
              <a:tr h="514191">
                <a:tc>
                  <a:txBody>
                    <a:bodyPr/>
                    <a:lstStyle/>
                    <a:p>
                      <a:r>
                        <a:rPr lang="zh-CN" altLang="en-US" sz="1200" dirty="0"/>
                        <a:t>万智牌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200" dirty="0"/>
                        <a:t>身体健康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200" dirty="0"/>
                        <a:t>房间整理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200" dirty="0"/>
                        <a:t>生存狂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200" dirty="0"/>
                        <a:t>模型手办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200" dirty="0"/>
                        <a:t>教练图书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2377262"/>
                  </a:ext>
                </a:extLst>
              </a:tr>
              <a:tr h="533828">
                <a:tc>
                  <a:txBody>
                    <a:bodyPr/>
                    <a:lstStyle/>
                    <a:p>
                      <a:r>
                        <a:rPr lang="zh-CN" altLang="en-US" sz="1200" dirty="0"/>
                        <a:t>管理系统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200" dirty="0"/>
                        <a:t>预约体检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200" dirty="0"/>
                        <a:t>游戏房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200" dirty="0"/>
                        <a:t>网球书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6943482"/>
                  </a:ext>
                </a:extLst>
              </a:tr>
              <a:tr h="533828">
                <a:tc>
                  <a:txBody>
                    <a:bodyPr/>
                    <a:lstStyle/>
                    <a:p>
                      <a:r>
                        <a:rPr lang="zh-CN" altLang="en-US" sz="1200" dirty="0"/>
                        <a:t>毁灭卡组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200" dirty="0"/>
                        <a:t>理清楚一些原理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200" dirty="0"/>
                        <a:t>书房书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/>
                        <a:t>Tim Ferriss</a:t>
                      </a:r>
                      <a:endParaRPr lang="zh-CN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8642364"/>
                  </a:ext>
                </a:extLst>
              </a:tr>
              <a:tr h="533828">
                <a:tc>
                  <a:txBody>
                    <a:bodyPr/>
                    <a:lstStyle/>
                    <a:p>
                      <a:r>
                        <a:rPr lang="en-US" altLang="zh-CN" sz="1200" dirty="0" err="1"/>
                        <a:t>Quickdraft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200" dirty="0"/>
                        <a:t>确定补品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200" dirty="0"/>
                        <a:t>卖地毯之类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7584071"/>
                  </a:ext>
                </a:extLst>
              </a:tr>
              <a:tr h="533828">
                <a:tc>
                  <a:txBody>
                    <a:bodyPr/>
                    <a:lstStyle/>
                    <a:p>
                      <a:r>
                        <a:rPr lang="zh-CN" altLang="en-US" sz="1200" dirty="0"/>
                        <a:t>故事浏览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200" dirty="0"/>
                        <a:t>外貌眼镜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200" dirty="0"/>
                        <a:t>录制游戏视频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1018418"/>
                  </a:ext>
                </a:extLst>
              </a:tr>
              <a:tr h="533828">
                <a:tc>
                  <a:txBody>
                    <a:bodyPr/>
                    <a:lstStyle/>
                    <a:p>
                      <a:r>
                        <a:rPr lang="zh-CN" altLang="en-US" sz="1200" dirty="0"/>
                        <a:t>银铁整理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200" dirty="0"/>
                        <a:t>教练自媒体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2450186"/>
                  </a:ext>
                </a:extLst>
              </a:tr>
              <a:tr h="533828"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200" dirty="0"/>
                        <a:t>手机整理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6733326"/>
                  </a:ext>
                </a:extLst>
              </a:tr>
              <a:tr h="533828"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200" dirty="0"/>
                        <a:t>数据备份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9667526"/>
                  </a:ext>
                </a:extLst>
              </a:tr>
              <a:tr h="533828"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200" dirty="0"/>
                        <a:t>老电视剧下载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4884949"/>
                  </a:ext>
                </a:extLst>
              </a:tr>
              <a:tr h="533828"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200" dirty="0"/>
                        <a:t>地图整理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9319630"/>
                  </a:ext>
                </a:extLst>
              </a:tr>
              <a:tr h="533828"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200" dirty="0"/>
                        <a:t>无</a:t>
                      </a:r>
                      <a:r>
                        <a:rPr lang="en-US" altLang="zh-CN" sz="1200" dirty="0"/>
                        <a:t>x</a:t>
                      </a:r>
                      <a:r>
                        <a:rPr lang="zh-CN" altLang="en-US" sz="1200" dirty="0"/>
                        <a:t>生活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85173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6816089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737B424-FE62-DEE1-0984-B58B479CF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书堆栈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5887299-861A-4931-8ED0-47548967CA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fontScale="55000" lnSpcReduction="20000"/>
          </a:bodyPr>
          <a:lstStyle/>
          <a:p>
            <a:r>
              <a:rPr lang="zh-CN" altLang="en-US" dirty="0"/>
              <a:t>刻意练习</a:t>
            </a:r>
            <a:endParaRPr lang="en-US" altLang="zh-CN" dirty="0"/>
          </a:p>
          <a:p>
            <a:r>
              <a:rPr lang="zh-CN" altLang="en-US" dirty="0"/>
              <a:t>万物发明指南</a:t>
            </a:r>
            <a:endParaRPr lang="en-US" altLang="zh-CN" dirty="0"/>
          </a:p>
          <a:p>
            <a:r>
              <a:rPr lang="zh-CN" altLang="en-US" dirty="0"/>
              <a:t>每天工作三小时</a:t>
            </a:r>
            <a:endParaRPr lang="en-US" altLang="zh-CN" dirty="0"/>
          </a:p>
          <a:p>
            <a:r>
              <a:rPr lang="zh-CN" altLang="en-US" dirty="0"/>
              <a:t>我的造梦之路</a:t>
            </a:r>
            <a:endParaRPr lang="en-US" altLang="zh-CN" dirty="0"/>
          </a:p>
          <a:p>
            <a:r>
              <a:rPr lang="zh-CN" altLang="en-US" dirty="0"/>
              <a:t>那不勒斯四部曲</a:t>
            </a:r>
            <a:endParaRPr lang="en-US" altLang="zh-CN" dirty="0"/>
          </a:p>
          <a:p>
            <a:r>
              <a:rPr lang="zh-CN" altLang="en-US" dirty="0"/>
              <a:t>局外人</a:t>
            </a:r>
            <a:endParaRPr lang="en-US" altLang="zh-CN" dirty="0"/>
          </a:p>
          <a:p>
            <a:r>
              <a:rPr lang="zh-CN" altLang="en-US" dirty="0"/>
              <a:t>忏悔录</a:t>
            </a:r>
            <a:endParaRPr lang="en-US" altLang="zh-CN" dirty="0"/>
          </a:p>
          <a:p>
            <a:r>
              <a:rPr lang="zh-CN" altLang="en-US" dirty="0"/>
              <a:t>不能承受的生命之轻</a:t>
            </a:r>
            <a:endParaRPr lang="en-US" altLang="zh-CN" dirty="0"/>
          </a:p>
          <a:p>
            <a:r>
              <a:rPr lang="zh-CN" altLang="en-US" dirty="0"/>
              <a:t>了凡四训</a:t>
            </a:r>
            <a:endParaRPr lang="en-US" altLang="zh-CN" dirty="0"/>
          </a:p>
          <a:p>
            <a:r>
              <a:rPr lang="zh-CN" altLang="en-US" dirty="0"/>
              <a:t>原则</a:t>
            </a:r>
            <a:endParaRPr lang="en-US" altLang="zh-CN" dirty="0"/>
          </a:p>
          <a:p>
            <a:r>
              <a:rPr lang="zh-CN" altLang="en-US" dirty="0"/>
              <a:t>龙枪</a:t>
            </a:r>
            <a:endParaRPr lang="en-US" altLang="zh-CN" dirty="0"/>
          </a:p>
          <a:p>
            <a:r>
              <a:rPr lang="zh-CN" altLang="en-US" dirty="0"/>
              <a:t>哈利波特</a:t>
            </a:r>
            <a:endParaRPr lang="en-US" altLang="zh-CN" dirty="0"/>
          </a:p>
          <a:p>
            <a:r>
              <a:rPr lang="zh-CN" altLang="en-US" dirty="0"/>
              <a:t>诡秘之主</a:t>
            </a:r>
            <a:endParaRPr lang="en-US" altLang="zh-CN" dirty="0"/>
          </a:p>
          <a:p>
            <a:r>
              <a:rPr lang="en-US" altLang="zh-CN" dirty="0"/>
              <a:t>Stories of your life</a:t>
            </a:r>
          </a:p>
          <a:p>
            <a:r>
              <a:rPr lang="zh-CN" altLang="en-US" dirty="0"/>
              <a:t>卡拉马佐夫兄弟</a:t>
            </a:r>
          </a:p>
        </p:txBody>
      </p:sp>
    </p:spTree>
    <p:extLst>
      <p:ext uri="{BB962C8B-B14F-4D97-AF65-F5344CB8AC3E}">
        <p14:creationId xmlns:p14="http://schemas.microsoft.com/office/powerpoint/2010/main" val="318441967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1057D6B-828A-421D-2D4F-30092B4EB4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漫画堆栈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97DF243-3004-9D4F-3B5B-8E0B7EC8E0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r>
              <a:rPr lang="zh-CN" altLang="en-US" dirty="0"/>
              <a:t>葬送福利连</a:t>
            </a:r>
            <a:endParaRPr lang="en-US" altLang="zh-CN" dirty="0"/>
          </a:p>
          <a:p>
            <a:r>
              <a:rPr lang="zh-CN" altLang="en-US" dirty="0"/>
              <a:t>咒术回战</a:t>
            </a:r>
            <a:endParaRPr lang="en-US" altLang="zh-CN" dirty="0"/>
          </a:p>
          <a:p>
            <a:r>
              <a:rPr lang="zh-CN" altLang="en-US" dirty="0"/>
              <a:t>迷宫饭</a:t>
            </a:r>
            <a:r>
              <a:rPr lang="en-US" altLang="zh-CN" dirty="0"/>
              <a:t>2</a:t>
            </a:r>
            <a:r>
              <a:rPr lang="zh-CN" altLang="en-US" dirty="0"/>
              <a:t>刷</a:t>
            </a:r>
            <a:endParaRPr lang="en-US" altLang="zh-CN" dirty="0"/>
          </a:p>
          <a:p>
            <a:r>
              <a:rPr lang="zh-CN" altLang="en-US" dirty="0"/>
              <a:t>天国大魔镜</a:t>
            </a:r>
            <a:endParaRPr lang="en-US" altLang="zh-CN" dirty="0"/>
          </a:p>
          <a:p>
            <a:r>
              <a:rPr lang="zh-CN" altLang="en-US" dirty="0"/>
              <a:t>钢炼</a:t>
            </a:r>
            <a:endParaRPr lang="en-US" altLang="zh-CN" dirty="0"/>
          </a:p>
          <a:p>
            <a:r>
              <a:rPr lang="zh-CN" altLang="en-US" dirty="0"/>
              <a:t>剑风传奇</a:t>
            </a:r>
            <a:endParaRPr lang="en-US" altLang="zh-CN" dirty="0"/>
          </a:p>
          <a:p>
            <a:r>
              <a:rPr lang="zh-CN" altLang="en-US" dirty="0"/>
              <a:t>浪客行（竞技场）</a:t>
            </a:r>
            <a:endParaRPr lang="en-US" altLang="zh-CN" dirty="0"/>
          </a:p>
          <a:p>
            <a:r>
              <a:rPr lang="zh-CN" altLang="en-US" dirty="0"/>
              <a:t>藤本树</a:t>
            </a:r>
            <a:endParaRPr lang="en-US" altLang="zh-CN" dirty="0"/>
          </a:p>
          <a:p>
            <a:r>
              <a:rPr lang="zh-CN" altLang="en-US" dirty="0"/>
              <a:t>时光特警</a:t>
            </a:r>
            <a:endParaRPr lang="en-US" altLang="zh-CN" dirty="0"/>
          </a:p>
          <a:p>
            <a:r>
              <a:rPr lang="zh-CN" altLang="en-US" dirty="0"/>
              <a:t>幽游白书</a:t>
            </a:r>
            <a:endParaRPr lang="en-US" altLang="zh-CN" dirty="0"/>
          </a:p>
          <a:p>
            <a:r>
              <a:rPr lang="zh-CN" altLang="en-US" dirty="0"/>
              <a:t>炎拳</a:t>
            </a:r>
            <a:r>
              <a:rPr lang="en-US" altLang="zh-CN" dirty="0"/>
              <a:t>x2</a:t>
            </a:r>
          </a:p>
          <a:p>
            <a:r>
              <a:rPr lang="zh-CN" altLang="en-US" dirty="0"/>
              <a:t>黄金神威</a:t>
            </a:r>
            <a:endParaRPr lang="en-US" altLang="zh-CN" dirty="0"/>
          </a:p>
          <a:p>
            <a:r>
              <a:rPr lang="zh-CN" altLang="en-US" dirty="0"/>
              <a:t>不伦食堂</a:t>
            </a:r>
            <a:endParaRPr lang="en-US" altLang="zh-CN" dirty="0"/>
          </a:p>
          <a:p>
            <a:r>
              <a:rPr lang="zh-CN" altLang="en-US" dirty="0"/>
              <a:t>死神</a:t>
            </a:r>
            <a:r>
              <a:rPr lang="en-US" altLang="zh-CN" dirty="0"/>
              <a:t>p</a:t>
            </a:r>
          </a:p>
          <a:p>
            <a:r>
              <a:rPr lang="zh-CN" altLang="en-US" dirty="0"/>
              <a:t>海归线</a:t>
            </a:r>
            <a:endParaRPr lang="en-US" altLang="zh-CN" dirty="0"/>
          </a:p>
          <a:p>
            <a:r>
              <a:rPr lang="zh-CN" altLang="en-US" dirty="0"/>
              <a:t>火风燎原</a:t>
            </a:r>
            <a:endParaRPr lang="en-US" altLang="zh-CN" dirty="0"/>
          </a:p>
          <a:p>
            <a:r>
              <a:rPr lang="zh-CN" altLang="en-US" dirty="0"/>
              <a:t>安达充</a:t>
            </a:r>
          </a:p>
        </p:txBody>
      </p:sp>
    </p:spTree>
    <p:extLst>
      <p:ext uri="{BB962C8B-B14F-4D97-AF65-F5344CB8AC3E}">
        <p14:creationId xmlns:p14="http://schemas.microsoft.com/office/powerpoint/2010/main" val="145632517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4792E71-6E49-F833-D801-199D6A6B78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电影堆栈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8224BC0-2109-7C2D-35FB-EA2043BC71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好东西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绣春刀（历史）</a:t>
            </a:r>
            <a:endParaRPr lang="en-US" altLang="zh-CN" dirty="0"/>
          </a:p>
          <a:p>
            <a:r>
              <a:rPr lang="zh-CN" altLang="en-US" dirty="0"/>
              <a:t>南汉山城（历史）</a:t>
            </a:r>
            <a:endParaRPr lang="en-US" altLang="zh-CN" dirty="0"/>
          </a:p>
          <a:p>
            <a:r>
              <a:rPr lang="zh-CN" altLang="en-US" dirty="0"/>
              <a:t>最强兵器</a:t>
            </a:r>
            <a:r>
              <a:rPr lang="en-US" altLang="zh-CN" dirty="0"/>
              <a:t>-</a:t>
            </a:r>
            <a:r>
              <a:rPr lang="zh-CN" altLang="en-US"/>
              <a:t>弓（历史）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6598305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CBF799B-33EE-40B4-50BC-3C57C9222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电视剧堆栈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06506F1-F868-19ED-122D-A8BB3F0477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832231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66C185-799C-0B94-7E9E-8BE80FACD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历史堆栈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091776E-9089-61F4-FA04-0438BFCCA1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21553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86FB75-B06E-F7BF-867D-913A0305BA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03D4D24-534F-C253-C7B7-3F979EFCD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教练 </a:t>
            </a:r>
            <a:r>
              <a:rPr lang="en-US" altLang="zh-CN" dirty="0"/>
              <a:t>– </a:t>
            </a:r>
            <a:r>
              <a:rPr lang="zh-CN" altLang="en-US" dirty="0"/>
              <a:t>篮球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3973121-7B22-1971-4D59-45BA8F5E49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5448591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82E781-DD3C-5DCE-0DA8-F5B724145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非沉迷堆栈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C15FA92-E46B-47DB-B685-A5E22A22E1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ROBOLOX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813511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BF400FFD-B3DE-AB2E-3657-553661075F41}"/>
              </a:ext>
            </a:extLst>
          </p:cNvPr>
          <p:cNvSpPr/>
          <p:nvPr/>
        </p:nvSpPr>
        <p:spPr>
          <a:xfrm>
            <a:off x="8451850" y="5510670"/>
            <a:ext cx="2374900" cy="482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身体体检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98EEC84-64A7-6CEF-F1BC-3597FFBD2D25}"/>
              </a:ext>
            </a:extLst>
          </p:cNvPr>
          <p:cNvSpPr/>
          <p:nvPr/>
        </p:nvSpPr>
        <p:spPr>
          <a:xfrm>
            <a:off x="483054" y="4726900"/>
            <a:ext cx="2374900" cy="482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双眼皮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ECA1A4A-2193-10EE-5879-BF3BAB7B8E61}"/>
              </a:ext>
            </a:extLst>
          </p:cNvPr>
          <p:cNvSpPr/>
          <p:nvPr/>
        </p:nvSpPr>
        <p:spPr>
          <a:xfrm>
            <a:off x="2850697" y="3338062"/>
            <a:ext cx="2374900" cy="482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J</a:t>
            </a:r>
            <a:r>
              <a:rPr lang="zh-CN" altLang="en-US" dirty="0"/>
              <a:t>人日记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0A959B1-B6F5-77E9-BD6D-569954BEE811}"/>
              </a:ext>
            </a:extLst>
          </p:cNvPr>
          <p:cNvSpPr/>
          <p:nvPr/>
        </p:nvSpPr>
        <p:spPr>
          <a:xfrm>
            <a:off x="-1045256" y="3705455"/>
            <a:ext cx="2374900" cy="482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清理自己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55BC577-E7A3-C8C2-C1B0-776CA7BFC9E2}"/>
              </a:ext>
            </a:extLst>
          </p:cNvPr>
          <p:cNvSpPr/>
          <p:nvPr/>
        </p:nvSpPr>
        <p:spPr>
          <a:xfrm>
            <a:off x="7956778" y="3096762"/>
            <a:ext cx="2374900" cy="482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东北和东北文学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20BE038B-5C0D-4713-EED9-37EEDE865841}"/>
              </a:ext>
            </a:extLst>
          </p:cNvPr>
          <p:cNvSpPr/>
          <p:nvPr/>
        </p:nvSpPr>
        <p:spPr>
          <a:xfrm>
            <a:off x="12369800" y="1247778"/>
            <a:ext cx="2374900" cy="482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家庭</a:t>
            </a:r>
            <a:r>
              <a:rPr lang="en-US" altLang="zh-CN" dirty="0"/>
              <a:t>Bar</a:t>
            </a:r>
            <a:endParaRPr lang="zh-CN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CF42BE71-6653-B55B-1BD3-D686DBD22CD6}"/>
              </a:ext>
            </a:extLst>
          </p:cNvPr>
          <p:cNvSpPr/>
          <p:nvPr/>
        </p:nvSpPr>
        <p:spPr>
          <a:xfrm>
            <a:off x="12369800" y="650878"/>
            <a:ext cx="2374900" cy="482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卧铺（</a:t>
            </a:r>
            <a:r>
              <a:rPr lang="en-US" altLang="zh-CN" dirty="0" err="1"/>
              <a:t>kawari</a:t>
            </a:r>
            <a:r>
              <a:rPr lang="en-US" altLang="zh-CN" dirty="0"/>
              <a:t> sex</a:t>
            </a:r>
            <a:r>
              <a:rPr lang="zh-CN" altLang="en-US" dirty="0"/>
              <a:t>）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6100CB4A-9BB1-ACAB-186B-7EABBE444744}"/>
              </a:ext>
            </a:extLst>
          </p:cNvPr>
          <p:cNvSpPr/>
          <p:nvPr/>
        </p:nvSpPr>
        <p:spPr>
          <a:xfrm>
            <a:off x="12369800" y="53978"/>
            <a:ext cx="2374900" cy="482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不执行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81D71E89-F9CF-988A-25E8-956436DA67FF}"/>
              </a:ext>
            </a:extLst>
          </p:cNvPr>
          <p:cNvSpPr/>
          <p:nvPr/>
        </p:nvSpPr>
        <p:spPr>
          <a:xfrm>
            <a:off x="4038147" y="-1013957"/>
            <a:ext cx="2374900" cy="482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平静，禅意，对战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D457C594-9AA0-D008-B3F5-E879502F7855}"/>
              </a:ext>
            </a:extLst>
          </p:cNvPr>
          <p:cNvSpPr/>
          <p:nvPr/>
        </p:nvSpPr>
        <p:spPr>
          <a:xfrm>
            <a:off x="-450850" y="1638300"/>
            <a:ext cx="2374900" cy="482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眼睛、身体</a:t>
            </a:r>
            <a:r>
              <a:rPr lang="en-US" altLang="zh-CN" dirty="0"/>
              <a:t>/</a:t>
            </a:r>
            <a:r>
              <a:rPr lang="zh-CN" altLang="en-US" dirty="0"/>
              <a:t>禁酒打药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B14E514F-D0EC-89CF-379D-A6172E4079C1}"/>
              </a:ext>
            </a:extLst>
          </p:cNvPr>
          <p:cNvSpPr/>
          <p:nvPr/>
        </p:nvSpPr>
        <p:spPr>
          <a:xfrm>
            <a:off x="4555218" y="1336678"/>
            <a:ext cx="1447800" cy="39370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考</a:t>
            </a:r>
            <a:r>
              <a:rPr lang="en-US" altLang="zh-CN" dirty="0"/>
              <a:t>Bar</a:t>
            </a:r>
            <a:endParaRPr lang="zh-CN" altLang="en-US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4984A869-0F6E-5FB6-9D21-02726A84A69E}"/>
              </a:ext>
            </a:extLst>
          </p:cNvPr>
          <p:cNvSpPr/>
          <p:nvPr/>
        </p:nvSpPr>
        <p:spPr>
          <a:xfrm>
            <a:off x="8353879" y="6165851"/>
            <a:ext cx="2374900" cy="482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眼睛体检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8451AA44-BBEE-9853-8D14-5ADEE8E58587}"/>
              </a:ext>
            </a:extLst>
          </p:cNvPr>
          <p:cNvSpPr/>
          <p:nvPr/>
        </p:nvSpPr>
        <p:spPr>
          <a:xfrm>
            <a:off x="5248275" y="3362556"/>
            <a:ext cx="2374900" cy="482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教练 </a:t>
            </a:r>
            <a:r>
              <a:rPr lang="en-US" altLang="zh-CN" dirty="0"/>
              <a:t>– </a:t>
            </a:r>
            <a:r>
              <a:rPr lang="zh-CN" altLang="en-US" dirty="0"/>
              <a:t>万智牌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EECDE42A-4A25-8982-0806-74E9D0727A86}"/>
              </a:ext>
            </a:extLst>
          </p:cNvPr>
          <p:cNvSpPr/>
          <p:nvPr/>
        </p:nvSpPr>
        <p:spPr>
          <a:xfrm>
            <a:off x="5248275" y="4137256"/>
            <a:ext cx="2374900" cy="482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教练 </a:t>
            </a:r>
            <a:r>
              <a:rPr lang="en-US" altLang="zh-CN" dirty="0"/>
              <a:t>- PTCG</a:t>
            </a:r>
            <a:endParaRPr lang="zh-CN" altLang="en-US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29A660EE-5203-E24A-D95F-C5DC42452E1D}"/>
              </a:ext>
            </a:extLst>
          </p:cNvPr>
          <p:cNvSpPr/>
          <p:nvPr/>
        </p:nvSpPr>
        <p:spPr>
          <a:xfrm>
            <a:off x="5248275" y="4911957"/>
            <a:ext cx="2374900" cy="482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教练 </a:t>
            </a:r>
            <a:r>
              <a:rPr lang="en-US" altLang="zh-CN" dirty="0"/>
              <a:t>– </a:t>
            </a:r>
            <a:r>
              <a:rPr lang="zh-CN" altLang="en-US" dirty="0"/>
              <a:t>篮球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3D5C25E6-0F57-9C92-D737-17E24B169F2B}"/>
              </a:ext>
            </a:extLst>
          </p:cNvPr>
          <p:cNvSpPr/>
          <p:nvPr/>
        </p:nvSpPr>
        <p:spPr>
          <a:xfrm>
            <a:off x="5283654" y="5692104"/>
            <a:ext cx="2673350" cy="39369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教练 </a:t>
            </a:r>
            <a:r>
              <a:rPr lang="en-US" altLang="zh-CN" dirty="0"/>
              <a:t>– </a:t>
            </a:r>
            <a:r>
              <a:rPr lang="zh-CN" altLang="en-US" dirty="0"/>
              <a:t>英语与英美文学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6A530864-5665-65E2-BD94-41967F97F6DD}"/>
              </a:ext>
            </a:extLst>
          </p:cNvPr>
          <p:cNvSpPr/>
          <p:nvPr/>
        </p:nvSpPr>
        <p:spPr>
          <a:xfrm>
            <a:off x="-450850" y="-101032"/>
            <a:ext cx="2374900" cy="482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25-2-23 ~ 25-3-8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4A167EA6-1211-5D33-154D-75E91AC93F6A}"/>
              </a:ext>
            </a:extLst>
          </p:cNvPr>
          <p:cNvSpPr/>
          <p:nvPr/>
        </p:nvSpPr>
        <p:spPr>
          <a:xfrm>
            <a:off x="10506075" y="3970923"/>
            <a:ext cx="2374900" cy="482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口袋妖怪游戏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098449B5-0B7F-CBC9-BEA7-DA59CD98975C}"/>
              </a:ext>
            </a:extLst>
          </p:cNvPr>
          <p:cNvSpPr/>
          <p:nvPr/>
        </p:nvSpPr>
        <p:spPr>
          <a:xfrm>
            <a:off x="3999140" y="-339724"/>
            <a:ext cx="2374900" cy="10287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Pure Force</a:t>
            </a:r>
            <a:r>
              <a:rPr lang="zh-CN" altLang="en-US" dirty="0"/>
              <a:t> 灰产巨鳄鱼（</a:t>
            </a:r>
            <a:r>
              <a:rPr lang="en-US" altLang="zh-CN" dirty="0"/>
              <a:t>3h/</a:t>
            </a:r>
            <a:r>
              <a:rPr lang="zh-CN" altLang="en-US" dirty="0"/>
              <a:t>天）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027B8005-1105-3386-F1EE-D70706213342}"/>
              </a:ext>
            </a:extLst>
          </p:cNvPr>
          <p:cNvSpPr/>
          <p:nvPr/>
        </p:nvSpPr>
        <p:spPr>
          <a:xfrm>
            <a:off x="10521496" y="4453523"/>
            <a:ext cx="2374900" cy="482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口袋妖怪动漫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33A9A295-1384-0DAC-9503-E39E07EE71E7}"/>
              </a:ext>
            </a:extLst>
          </p:cNvPr>
          <p:cNvSpPr/>
          <p:nvPr/>
        </p:nvSpPr>
        <p:spPr>
          <a:xfrm>
            <a:off x="-4451350" y="3365500"/>
            <a:ext cx="2374900" cy="482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音乐，发哥，创造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C85B438C-A151-B281-FC7A-C47086695E8A}"/>
              </a:ext>
            </a:extLst>
          </p:cNvPr>
          <p:cNvSpPr/>
          <p:nvPr/>
        </p:nvSpPr>
        <p:spPr>
          <a:xfrm>
            <a:off x="3999140" y="804637"/>
            <a:ext cx="1182914" cy="482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推广</a:t>
            </a: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9F7198FC-3F5E-E6C9-41ED-4907DEF310D6}"/>
              </a:ext>
            </a:extLst>
          </p:cNvPr>
          <p:cNvSpPr/>
          <p:nvPr/>
        </p:nvSpPr>
        <p:spPr>
          <a:xfrm>
            <a:off x="5230133" y="790577"/>
            <a:ext cx="1182914" cy="482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批量</a:t>
            </a:r>
            <a:r>
              <a:rPr lang="en-US" altLang="zh-CN" dirty="0"/>
              <a:t>SAT</a:t>
            </a:r>
            <a:endParaRPr lang="zh-CN" altLang="en-US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D27D36A0-F3BA-3D01-A1E7-85B258DB5AE3}"/>
              </a:ext>
            </a:extLst>
          </p:cNvPr>
          <p:cNvSpPr/>
          <p:nvPr/>
        </p:nvSpPr>
        <p:spPr>
          <a:xfrm>
            <a:off x="-450850" y="749300"/>
            <a:ext cx="2374900" cy="482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WL CS</a:t>
            </a:r>
            <a:r>
              <a:rPr lang="zh-CN" altLang="en-US" dirty="0"/>
              <a:t>梦飞船</a:t>
            </a:r>
            <a:endParaRPr lang="en-US" altLang="zh-CN" dirty="0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C4C2081C-2730-BF83-0E80-83551F06DE0B}"/>
              </a:ext>
            </a:extLst>
          </p:cNvPr>
          <p:cNvSpPr/>
          <p:nvPr/>
        </p:nvSpPr>
        <p:spPr>
          <a:xfrm>
            <a:off x="10826750" y="2814639"/>
            <a:ext cx="2730500" cy="482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整理 </a:t>
            </a:r>
            <a:r>
              <a:rPr lang="en-US" altLang="zh-CN" dirty="0"/>
              <a:t>– </a:t>
            </a:r>
            <a:r>
              <a:rPr lang="zh-CN" altLang="en-US" dirty="0"/>
              <a:t>书房</a:t>
            </a:r>
            <a:r>
              <a:rPr lang="en-US" altLang="zh-CN" dirty="0"/>
              <a:t>/</a:t>
            </a:r>
            <a:r>
              <a:rPr lang="zh-CN" altLang="en-US" dirty="0"/>
              <a:t>文艺</a:t>
            </a:r>
            <a:r>
              <a:rPr lang="en-US" altLang="zh-CN" dirty="0"/>
              <a:t>/</a:t>
            </a:r>
            <a:r>
              <a:rPr lang="zh-CN" altLang="en-US" dirty="0"/>
              <a:t>万智牌</a:t>
            </a: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B4BD3288-9109-7131-CA91-97D49EE72E85}"/>
              </a:ext>
            </a:extLst>
          </p:cNvPr>
          <p:cNvSpPr/>
          <p:nvPr/>
        </p:nvSpPr>
        <p:spPr>
          <a:xfrm>
            <a:off x="7443109" y="75975"/>
            <a:ext cx="2374900" cy="10287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修胖双人成行</a:t>
            </a: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A7F82521-0D46-0FFB-8451-27D08FF1E8B0}"/>
              </a:ext>
            </a:extLst>
          </p:cNvPr>
          <p:cNvSpPr/>
          <p:nvPr/>
        </p:nvSpPr>
        <p:spPr>
          <a:xfrm>
            <a:off x="2873375" y="3845155"/>
            <a:ext cx="2374900" cy="482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J</a:t>
            </a:r>
            <a:r>
              <a:rPr lang="zh-CN" altLang="en-US" dirty="0"/>
              <a:t>人万智牌</a:t>
            </a: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F39D49C8-3321-94AD-1615-6B6C019B09C2}"/>
              </a:ext>
            </a:extLst>
          </p:cNvPr>
          <p:cNvSpPr/>
          <p:nvPr/>
        </p:nvSpPr>
        <p:spPr>
          <a:xfrm>
            <a:off x="498475" y="5272998"/>
            <a:ext cx="2374900" cy="482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长白山</a:t>
            </a: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A5A00054-050E-1C92-3A19-A395BC6A9B40}"/>
              </a:ext>
            </a:extLst>
          </p:cNvPr>
          <p:cNvSpPr/>
          <p:nvPr/>
        </p:nvSpPr>
        <p:spPr>
          <a:xfrm>
            <a:off x="8098972" y="3956408"/>
            <a:ext cx="2374900" cy="482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万智牌漫画</a:t>
            </a: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21E2F0A5-4040-1B47-FF42-A310169A64B2}"/>
              </a:ext>
            </a:extLst>
          </p:cNvPr>
          <p:cNvSpPr/>
          <p:nvPr/>
        </p:nvSpPr>
        <p:spPr>
          <a:xfrm>
            <a:off x="8098972" y="4473927"/>
            <a:ext cx="2374900" cy="482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万智牌摩登</a:t>
            </a:r>
          </a:p>
        </p:txBody>
      </p:sp>
    </p:spTree>
    <p:extLst>
      <p:ext uri="{BB962C8B-B14F-4D97-AF65-F5344CB8AC3E}">
        <p14:creationId xmlns:p14="http://schemas.microsoft.com/office/powerpoint/2010/main" val="96308438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D49105CC-44F5-87DA-BDDF-145B1D30387B}"/>
              </a:ext>
            </a:extLst>
          </p:cNvPr>
          <p:cNvSpPr/>
          <p:nvPr/>
        </p:nvSpPr>
        <p:spPr>
          <a:xfrm>
            <a:off x="5219700" y="203200"/>
            <a:ext cx="2374900" cy="482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双雪涛师承</a:t>
            </a:r>
          </a:p>
        </p:txBody>
      </p:sp>
    </p:spTree>
    <p:extLst>
      <p:ext uri="{BB962C8B-B14F-4D97-AF65-F5344CB8AC3E}">
        <p14:creationId xmlns:p14="http://schemas.microsoft.com/office/powerpoint/2010/main" val="308616179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3FD098-6197-12FA-2751-EC9BD68582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宝可梦整理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39C02FE-2DD5-5B93-A2FD-B5B01E41DC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/>
              <a:t>三星，保留</a:t>
            </a:r>
            <a:endParaRPr lang="en-US" altLang="zh-CN" dirty="0"/>
          </a:p>
          <a:p>
            <a:r>
              <a:rPr lang="en-US" altLang="zh-CN" dirty="0"/>
              <a:t>012</a:t>
            </a:r>
            <a:r>
              <a:rPr lang="zh-CN" altLang="en-US" dirty="0"/>
              <a:t>，对战强者保留</a:t>
            </a:r>
            <a:endParaRPr lang="en-US" altLang="zh-CN" dirty="0"/>
          </a:p>
          <a:p>
            <a:r>
              <a:rPr lang="zh-CN" altLang="en-US"/>
              <a:t>活体比较少的，保留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第一次删除掉没保留的</a:t>
            </a:r>
            <a:endParaRPr lang="en-US" altLang="zh-CN" dirty="0"/>
          </a:p>
          <a:p>
            <a:r>
              <a:rPr lang="zh-CN" altLang="en-US" dirty="0"/>
              <a:t>第二次删除掉没用的三星</a:t>
            </a:r>
            <a:endParaRPr lang="en-US" altLang="zh-CN" dirty="0"/>
          </a:p>
          <a:p>
            <a:r>
              <a:rPr lang="zh-CN" altLang="en-US" dirty="0"/>
              <a:t>第三次删除掉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一世代，</a:t>
            </a:r>
            <a:r>
              <a:rPr lang="en-US" altLang="zh-CN" dirty="0"/>
              <a:t>9</a:t>
            </a:r>
            <a:r>
              <a:rPr lang="zh-CN" altLang="en-US" dirty="0"/>
              <a:t>世代不需要活体（</a:t>
            </a:r>
            <a:r>
              <a:rPr lang="en-US" altLang="zh-CN" dirty="0"/>
              <a:t>906</a:t>
            </a:r>
            <a:r>
              <a:rPr lang="zh-CN" altLang="en-US" dirty="0"/>
              <a:t>开始）；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45543736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3530A5-2BCD-54CF-7F68-C067976F2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堆栈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084ECF5-9774-4539-AC6C-94815FD6C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41777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00814C-ED28-8BA0-7F34-9D3D63BB98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教练 </a:t>
            </a:r>
            <a:r>
              <a:rPr lang="en-US" altLang="zh-CN" dirty="0"/>
              <a:t>– </a:t>
            </a:r>
            <a:r>
              <a:rPr lang="zh-CN" altLang="en-US" dirty="0"/>
              <a:t>日语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DDB2910-61B2-726B-7137-0CA80CDD01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训练改进：</a:t>
            </a:r>
            <a:endParaRPr lang="en-US" altLang="zh-CN" dirty="0"/>
          </a:p>
          <a:p>
            <a:r>
              <a:rPr lang="en-US" altLang="zh-CN" dirty="0"/>
              <a:t>  </a:t>
            </a:r>
            <a:r>
              <a:rPr lang="zh-CN" altLang="en-US" dirty="0"/>
              <a:t>每天往回朗读</a:t>
            </a:r>
            <a:r>
              <a:rPr lang="en-US" altLang="zh-CN" dirty="0"/>
              <a:t>20</a:t>
            </a:r>
            <a:r>
              <a:rPr lang="zh-CN" altLang="en-US" dirty="0"/>
              <a:t>句，复习不懂的地方。时间提升到</a:t>
            </a:r>
            <a:r>
              <a:rPr lang="en-US" altLang="zh-CN" dirty="0"/>
              <a:t>10min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dirty="0"/>
              <a:t>灵感：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物料积累：</a:t>
            </a:r>
            <a:endParaRPr lang="en-US" altLang="zh-CN" dirty="0"/>
          </a:p>
          <a:p>
            <a:pPr lvl="1"/>
            <a:r>
              <a:rPr lang="zh-CN" altLang="en-US" dirty="0"/>
              <a:t>精细的一个训练物品</a:t>
            </a:r>
            <a:endParaRPr lang="en-US" altLang="zh-CN" dirty="0"/>
          </a:p>
          <a:p>
            <a:pPr lvl="1"/>
            <a:r>
              <a:rPr lang="zh-CN" altLang="en-US" dirty="0"/>
              <a:t>做个</a:t>
            </a:r>
            <a:r>
              <a:rPr lang="en-US" altLang="zh-CN" dirty="0"/>
              <a:t>AI</a:t>
            </a:r>
            <a:r>
              <a:rPr lang="zh-CN" altLang="en-US" dirty="0"/>
              <a:t>教师爷</a:t>
            </a:r>
            <a:endParaRPr lang="en-US" altLang="zh-CN" dirty="0"/>
          </a:p>
          <a:p>
            <a:pPr lvl="1"/>
            <a:r>
              <a:rPr lang="zh-CN" altLang="en-US" dirty="0"/>
              <a:t>每次学习录像，不断升级练习工具</a:t>
            </a:r>
            <a:endParaRPr lang="en-US" altLang="zh-CN" dirty="0"/>
          </a:p>
          <a:p>
            <a:pPr lvl="1"/>
            <a:r>
              <a:rPr lang="zh-CN" altLang="en-US" dirty="0"/>
              <a:t>学习日志</a:t>
            </a:r>
          </a:p>
        </p:txBody>
      </p:sp>
    </p:spTree>
    <p:extLst>
      <p:ext uri="{BB962C8B-B14F-4D97-AF65-F5344CB8AC3E}">
        <p14:creationId xmlns:p14="http://schemas.microsoft.com/office/powerpoint/2010/main" val="25298833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5425</TotalTime>
  <Words>2910</Words>
  <Application>Microsoft Office PowerPoint</Application>
  <PresentationFormat>宽屏</PresentationFormat>
  <Paragraphs>507</Paragraphs>
  <Slides>84</Slides>
  <Notes>9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84</vt:i4>
      </vt:variant>
    </vt:vector>
  </HeadingPairs>
  <TitlesOfParts>
    <vt:vector size="89" baseType="lpstr">
      <vt:lpstr>等线</vt:lpstr>
      <vt:lpstr>等线 Light</vt:lpstr>
      <vt:lpstr>Arial</vt:lpstr>
      <vt:lpstr>Wingdings</vt:lpstr>
      <vt:lpstr>Office 主题​​</vt:lpstr>
      <vt:lpstr>教练图</vt:lpstr>
      <vt:lpstr>时间和取舍（今年）</vt:lpstr>
      <vt:lpstr>PowerPoint 演示文稿</vt:lpstr>
      <vt:lpstr>永世轮回（周）</vt:lpstr>
      <vt:lpstr>PowerPoint 演示文稿</vt:lpstr>
      <vt:lpstr>教练 – 社交</vt:lpstr>
      <vt:lpstr>教练 – 高尔夫</vt:lpstr>
      <vt:lpstr>教练 – 篮球</vt:lpstr>
      <vt:lpstr>教练 – 日语</vt:lpstr>
      <vt:lpstr>教练 – 万智牌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Questts</vt:lpstr>
      <vt:lpstr>PowerPoint 演示文稿</vt:lpstr>
      <vt:lpstr>PowerPoint 演示文稿</vt:lpstr>
      <vt:lpstr>榜样</vt:lpstr>
      <vt:lpstr>24年12月17日破局</vt:lpstr>
      <vt:lpstr>PowerPoint 演示文稿</vt:lpstr>
      <vt:lpstr>PowerPoint 演示文稿</vt:lpstr>
      <vt:lpstr>新的四条线</vt:lpstr>
      <vt:lpstr>PowerPoint 演示文稿</vt:lpstr>
      <vt:lpstr>书堆栈</vt:lpstr>
      <vt:lpstr>漫画堆栈</vt:lpstr>
      <vt:lpstr>电影堆栈</vt:lpstr>
      <vt:lpstr>电视剧堆栈</vt:lpstr>
      <vt:lpstr>历史堆栈</vt:lpstr>
      <vt:lpstr>非沉迷堆栈</vt:lpstr>
      <vt:lpstr>PowerPoint 演示文稿</vt:lpstr>
      <vt:lpstr>PowerPoint 演示文稿</vt:lpstr>
      <vt:lpstr>宝可梦整理</vt:lpstr>
      <vt:lpstr>堆栈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Yunong Tian</dc:creator>
  <cp:lastModifiedBy>Yunong Tian</cp:lastModifiedBy>
  <cp:revision>397</cp:revision>
  <cp:lastPrinted>2024-09-11T03:18:04Z</cp:lastPrinted>
  <dcterms:created xsi:type="dcterms:W3CDTF">2024-09-02T08:52:59Z</dcterms:created>
  <dcterms:modified xsi:type="dcterms:W3CDTF">2025-11-18T07:52:43Z</dcterms:modified>
</cp:coreProperties>
</file>